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6.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7.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6" r:id="rId4"/>
    <p:sldMasterId id="2147483795" r:id="rId5"/>
    <p:sldMasterId id="2147483893" r:id="rId6"/>
    <p:sldMasterId id="2147483660" r:id="rId7"/>
    <p:sldMasterId id="2147483678" r:id="rId8"/>
    <p:sldMasterId id="2147483648" r:id="rId9"/>
    <p:sldMasterId id="2147483896" r:id="rId10"/>
    <p:sldMasterId id="2147483908" r:id="rId11"/>
  </p:sldMasterIdLst>
  <p:notesMasterIdLst>
    <p:notesMasterId r:id="rId62"/>
  </p:notesMasterIdLst>
  <p:sldIdLst>
    <p:sldId id="2142532730" r:id="rId12"/>
    <p:sldId id="5802" r:id="rId13"/>
    <p:sldId id="5786" r:id="rId14"/>
    <p:sldId id="5787" r:id="rId15"/>
    <p:sldId id="2142532722" r:id="rId16"/>
    <p:sldId id="2142532718" r:id="rId17"/>
    <p:sldId id="5796" r:id="rId18"/>
    <p:sldId id="2142532726" r:id="rId19"/>
    <p:sldId id="2142532727" r:id="rId20"/>
    <p:sldId id="2142532728" r:id="rId21"/>
    <p:sldId id="2142532729" r:id="rId22"/>
    <p:sldId id="2142532725" r:id="rId23"/>
    <p:sldId id="2142532723" r:id="rId24"/>
    <p:sldId id="265" r:id="rId25"/>
    <p:sldId id="2142532731" r:id="rId26"/>
    <p:sldId id="2142532732" r:id="rId27"/>
    <p:sldId id="2142532733" r:id="rId28"/>
    <p:sldId id="2142532734" r:id="rId29"/>
    <p:sldId id="2142532735" r:id="rId30"/>
    <p:sldId id="2142532736" r:id="rId31"/>
    <p:sldId id="2142532757" r:id="rId32"/>
    <p:sldId id="2142532737" r:id="rId33"/>
    <p:sldId id="2142532738" r:id="rId34"/>
    <p:sldId id="2142532739" r:id="rId35"/>
    <p:sldId id="2142532740" r:id="rId36"/>
    <p:sldId id="2142532741" r:id="rId37"/>
    <p:sldId id="2142532742" r:id="rId38"/>
    <p:sldId id="2142532743" r:id="rId39"/>
    <p:sldId id="2142532744" r:id="rId40"/>
    <p:sldId id="2142532745" r:id="rId41"/>
    <p:sldId id="2142532746" r:id="rId42"/>
    <p:sldId id="2142532748" r:id="rId43"/>
    <p:sldId id="256" r:id="rId44"/>
    <p:sldId id="257" r:id="rId45"/>
    <p:sldId id="258" r:id="rId46"/>
    <p:sldId id="259" r:id="rId47"/>
    <p:sldId id="261" r:id="rId48"/>
    <p:sldId id="262" r:id="rId49"/>
    <p:sldId id="263" r:id="rId50"/>
    <p:sldId id="264" r:id="rId51"/>
    <p:sldId id="2142532747" r:id="rId52"/>
    <p:sldId id="2142532749" r:id="rId53"/>
    <p:sldId id="2142532750" r:id="rId54"/>
    <p:sldId id="2142532751" r:id="rId55"/>
    <p:sldId id="2142532752" r:id="rId56"/>
    <p:sldId id="260" r:id="rId57"/>
    <p:sldId id="2142532753" r:id="rId58"/>
    <p:sldId id="2142532754" r:id="rId59"/>
    <p:sldId id="2142532755" r:id="rId60"/>
    <p:sldId id="2142532756" r:id="rId6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8E0ED71-7B45-4111-8244-88DC3357FD39}">
          <p14:sldIdLst>
            <p14:sldId id="2142532730"/>
            <p14:sldId id="5802"/>
            <p14:sldId id="5786"/>
            <p14:sldId id="5787"/>
            <p14:sldId id="2142532722"/>
            <p14:sldId id="2142532718"/>
            <p14:sldId id="5796"/>
            <p14:sldId id="2142532726"/>
            <p14:sldId id="2142532727"/>
            <p14:sldId id="2142532728"/>
            <p14:sldId id="2142532729"/>
            <p14:sldId id="2142532725"/>
            <p14:sldId id="2142532723"/>
            <p14:sldId id="265"/>
            <p14:sldId id="2142532731"/>
            <p14:sldId id="2142532732"/>
            <p14:sldId id="2142532733"/>
            <p14:sldId id="2142532734"/>
            <p14:sldId id="2142532735"/>
            <p14:sldId id="2142532736"/>
            <p14:sldId id="2142532757"/>
            <p14:sldId id="2142532737"/>
            <p14:sldId id="2142532738"/>
            <p14:sldId id="2142532739"/>
            <p14:sldId id="2142532740"/>
            <p14:sldId id="2142532741"/>
            <p14:sldId id="2142532742"/>
            <p14:sldId id="2142532743"/>
            <p14:sldId id="2142532744"/>
            <p14:sldId id="2142532745"/>
            <p14:sldId id="2142532746"/>
            <p14:sldId id="2142532748"/>
            <p14:sldId id="256"/>
            <p14:sldId id="257"/>
            <p14:sldId id="258"/>
            <p14:sldId id="259"/>
            <p14:sldId id="261"/>
            <p14:sldId id="262"/>
            <p14:sldId id="263"/>
            <p14:sldId id="264"/>
            <p14:sldId id="2142532747"/>
            <p14:sldId id="2142532749"/>
            <p14:sldId id="2142532750"/>
            <p14:sldId id="2142532751"/>
            <p14:sldId id="2142532752"/>
            <p14:sldId id="260"/>
            <p14:sldId id="2142532753"/>
            <p14:sldId id="2142532754"/>
            <p14:sldId id="2142532755"/>
            <p14:sldId id="2142532756"/>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ilvia A Barajas" initials="SAB" lastIdx="1" clrIdx="0">
    <p:extLst>
      <p:ext uri="{19B8F6BF-5375-455C-9EA6-DF929625EA0E}">
        <p15:presenceInfo xmlns:p15="http://schemas.microsoft.com/office/powerpoint/2012/main" userId="S::Silvia.A.Barajas@kp.org::fa29c336-9c59-436b-b4f4-f6deb95d554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51BDB"/>
    <a:srgbClr val="0078B3"/>
    <a:srgbClr val="003B71"/>
    <a:srgbClr val="000000"/>
    <a:srgbClr val="F9DB9F"/>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413A3E-603F-4710-A495-9542527EADCD}" v="1" dt="2021-09-27T21:24:26.153"/>
    <p1510:client id="{0489CA38-EC60-4506-A556-F623828C7EF6}" v="7" dt="2021-09-27T20:24:40.020"/>
    <p1510:client id="{05740BD1-8F33-4D9E-8FD3-47FA44D1FCE6}" v="1" dt="2021-09-27T20:46:32.228"/>
    <p1510:client id="{1128B2B0-D795-433C-AB48-3CF401FC1702}" v="1" dt="2021-09-27T20:45:43.650"/>
    <p1510:client id="{113D9D04-B996-4A53-BE86-069EB52843C0}" v="1" dt="2021-09-27T21:22:10.372"/>
    <p1510:client id="{13A6FCB1-8056-4FF2-AB57-5604862D208C}" v="464" dt="2021-10-08T00:43:50.605"/>
    <p1510:client id="{1A748701-19D9-4630-8D84-FB00B6F57A9E}" v="1" dt="2021-09-27T21:23:46.710"/>
    <p1510:client id="{1A8323EA-9A14-48BC-9506-E3C57B6DD259}" v="5" dt="2021-09-28T01:25:03.145"/>
    <p1510:client id="{27D4D6AB-E169-4859-9EFD-7B2BBCEC7FE9}" v="1" dt="2021-09-27T21:21:18.356"/>
    <p1510:client id="{3882D0B8-647B-48E1-A9A0-0A9189D9072A}" v="1" dt="2021-09-27T20:43:58.970"/>
    <p1510:client id="{432D40A3-8837-4284-A9FB-B9BA50314094}" v="1" dt="2021-09-27T21:26:29.834"/>
    <p1510:client id="{57D7D4B2-33BD-4091-9455-2BC79168AFA9}" v="2" dt="2021-09-27T20:43:06.475"/>
    <p1510:client id="{58F663C8-81DD-41DC-B553-67049592944D}" v="1" dt="2021-09-27T21:25:45.815"/>
    <p1510:client id="{66B293A8-15A3-4636-A3F7-F06B30172C40}" v="298" dt="2021-09-27T21:36:18.316"/>
    <p1510:client id="{73D12227-FF41-4B29-83BD-0E6610102E97}" v="144" dt="2021-09-27T17:22:21.064"/>
    <p1510:client id="{7CD41B72-597A-4CB2-881E-CA5AC31EFF2A}" v="7" dt="2021-09-27T20:39:27.553"/>
    <p1510:client id="{7F2F08D9-AABA-4C69-AC08-051A74038230}" v="1" dt="2021-09-27T21:20:39.110"/>
    <p1510:client id="{946F6882-D0A7-4DA4-A084-FFE5664167EF}" v="29" dt="2021-09-27T21:37:53.170"/>
    <p1510:client id="{A219BAFC-E3AC-42F9-ADFD-BCDB224073B6}" v="1" dt="2021-09-27T21:20:02.659"/>
    <p1510:client id="{A5C4A0E3-38AE-42EA-9AE5-92B702804B6A}" v="1" dt="2021-09-27T20:44:33.668"/>
    <p1510:client id="{A7521BEF-401D-4522-88CC-CDA471152124}" v="1" dt="2021-09-27T21:25:09.063"/>
    <p1510:client id="{B06D90BB-C148-4326-9CB2-76EFF698493B}" v="9" vWet="11" dt="2021-09-28T01:24:43.940"/>
    <p1510:client id="{B20BDE76-8A49-479D-A7C4-6119903222F4}" v="1" dt="2021-09-27T20:45:08.476"/>
    <p1510:client id="{BA4C04F1-1610-4A27-99B7-461933228F63}" v="1" dt="2021-09-27T21:23:04.170"/>
    <p1510:client id="{DD0BA8A3-3189-4864-8F7D-00B5233DA936}" v="23" dt="2021-09-27T20:30:21.65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5.xml"/><Relationship Id="rId21" Type="http://schemas.openxmlformats.org/officeDocument/2006/relationships/slide" Target="slides/slide10.xml"/><Relationship Id="rId42" Type="http://schemas.openxmlformats.org/officeDocument/2006/relationships/slide" Target="slides/slide31.xml"/><Relationship Id="rId47" Type="http://schemas.openxmlformats.org/officeDocument/2006/relationships/slide" Target="slides/slide36.xml"/><Relationship Id="rId63" Type="http://schemas.openxmlformats.org/officeDocument/2006/relationships/commentAuthors" Target="commentAuthors.xml"/><Relationship Id="rId68" Type="http://schemas.microsoft.com/office/2016/11/relationships/changesInfo" Target="changesInfos/changesInfo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slide" Target="slides/slide47.xml"/><Relationship Id="rId66" Type="http://schemas.openxmlformats.org/officeDocument/2006/relationships/theme" Target="theme/theme1.xml"/><Relationship Id="rId5" Type="http://schemas.openxmlformats.org/officeDocument/2006/relationships/slideMaster" Target="slideMasters/slideMaster2.xml"/><Relationship Id="rId61" Type="http://schemas.openxmlformats.org/officeDocument/2006/relationships/slide" Target="slides/slide50.xml"/><Relationship Id="rId19" Type="http://schemas.openxmlformats.org/officeDocument/2006/relationships/slide" Target="slides/slide8.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presProps" Target="presProps.xml"/><Relationship Id="rId69" Type="http://schemas.microsoft.com/office/2015/10/relationships/revisionInfo" Target="revisionInfo.xml"/><Relationship Id="rId8" Type="http://schemas.openxmlformats.org/officeDocument/2006/relationships/slideMaster" Target="slideMasters/slideMaster5.xml"/><Relationship Id="rId51" Type="http://schemas.openxmlformats.org/officeDocument/2006/relationships/slide" Target="slides/slide40.xml"/><Relationship Id="rId3" Type="http://schemas.openxmlformats.org/officeDocument/2006/relationships/customXml" Target="../customXml/item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tableStyles" Target="tableStyles.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10" Type="http://schemas.openxmlformats.org/officeDocument/2006/relationships/slideMaster" Target="slideMasters/slideMaster7.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 Target="slides/slide2.xml"/><Relationship Id="rId18" Type="http://schemas.openxmlformats.org/officeDocument/2006/relationships/slide" Target="slides/slide7.xml"/><Relationship Id="rId39" Type="http://schemas.openxmlformats.org/officeDocument/2006/relationships/slide" Target="slides/slide28.xml"/><Relationship Id="rId34" Type="http://schemas.openxmlformats.org/officeDocument/2006/relationships/slide" Target="slides/slide23.xml"/><Relationship Id="rId50" Type="http://schemas.openxmlformats.org/officeDocument/2006/relationships/slide" Target="slides/slide39.xml"/><Relationship Id="rId55" Type="http://schemas.openxmlformats.org/officeDocument/2006/relationships/slide" Target="slides/slide4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d T Chiu" userId="S::david.t.chiu@kp.org::7b3d2e8b-b899-4a34-8c97-f5704e652e63" providerId="AD" clId="Web-{7CD41B72-597A-4CB2-881E-CA5AC31EFF2A}"/>
    <pc:docChg chg="addSld delSld modSld modSection">
      <pc:chgData name="David T Chiu" userId="S::david.t.chiu@kp.org::7b3d2e8b-b899-4a34-8c97-f5704e652e63" providerId="AD" clId="Web-{7CD41B72-597A-4CB2-881E-CA5AC31EFF2A}" dt="2021-09-27T20:39:27.553" v="4"/>
      <pc:docMkLst>
        <pc:docMk/>
      </pc:docMkLst>
      <pc:sldChg chg="addSp delSp modSp">
        <pc:chgData name="David T Chiu" userId="S::david.t.chiu@kp.org::7b3d2e8b-b899-4a34-8c97-f5704e652e63" providerId="AD" clId="Web-{7CD41B72-597A-4CB2-881E-CA5AC31EFF2A}" dt="2021-09-27T20:36:36.252" v="1"/>
        <pc:sldMkLst>
          <pc:docMk/>
          <pc:sldMk cId="595931687" sldId="265"/>
        </pc:sldMkLst>
        <pc:picChg chg="add del mod">
          <ac:chgData name="David T Chiu" userId="S::david.t.chiu@kp.org::7b3d2e8b-b899-4a34-8c97-f5704e652e63" providerId="AD" clId="Web-{7CD41B72-597A-4CB2-881E-CA5AC31EFF2A}" dt="2021-09-27T20:36:36.252" v="1"/>
          <ac:picMkLst>
            <pc:docMk/>
            <pc:sldMk cId="595931687" sldId="265"/>
            <ac:picMk id="4" creationId="{303974AA-983F-4190-97DB-1A97CA10859E}"/>
          </ac:picMkLst>
        </pc:picChg>
      </pc:sldChg>
      <pc:sldChg chg="addSp modSp new del">
        <pc:chgData name="David T Chiu" userId="S::david.t.chiu@kp.org::7b3d2e8b-b899-4a34-8c97-f5704e652e63" providerId="AD" clId="Web-{7CD41B72-597A-4CB2-881E-CA5AC31EFF2A}" dt="2021-09-27T20:39:27.553" v="4"/>
        <pc:sldMkLst>
          <pc:docMk/>
          <pc:sldMk cId="452824661" sldId="2142532730"/>
        </pc:sldMkLst>
        <pc:picChg chg="add mod">
          <ac:chgData name="David T Chiu" userId="S::david.t.chiu@kp.org::7b3d2e8b-b899-4a34-8c97-f5704e652e63" providerId="AD" clId="Web-{7CD41B72-597A-4CB2-881E-CA5AC31EFF2A}" dt="2021-09-27T20:39:15.099" v="3"/>
          <ac:picMkLst>
            <pc:docMk/>
            <pc:sldMk cId="452824661" sldId="2142532730"/>
            <ac:picMk id="4" creationId="{3496732E-8697-4964-A615-E31905BB1FD6}"/>
          </ac:picMkLst>
        </pc:picChg>
      </pc:sldChg>
    </pc:docChg>
  </pc:docChgLst>
  <pc:docChgLst>
    <pc:chgData name="Chizoba R. Nwosu" userId="S::chizoba.r.nwosu@kp.org::8ba8b6ee-099c-4ca2-84ba-7ffa1fb7f8ad" providerId="AD" clId="Web-{DD0BA8A3-3189-4864-8F7D-00B5233DA936}"/>
    <pc:docChg chg="modSld">
      <pc:chgData name="Chizoba R. Nwosu" userId="S::chizoba.r.nwosu@kp.org::8ba8b6ee-099c-4ca2-84ba-7ffa1fb7f8ad" providerId="AD" clId="Web-{DD0BA8A3-3189-4864-8F7D-00B5233DA936}" dt="2021-09-27T20:30:21.655" v="20" actId="14100"/>
      <pc:docMkLst>
        <pc:docMk/>
      </pc:docMkLst>
      <pc:sldChg chg="addSp delSp modSp">
        <pc:chgData name="Chizoba R. Nwosu" userId="S::chizoba.r.nwosu@kp.org::8ba8b6ee-099c-4ca2-84ba-7ffa1fb7f8ad" providerId="AD" clId="Web-{DD0BA8A3-3189-4864-8F7D-00B5233DA936}" dt="2021-09-27T20:30:21.655" v="20" actId="14100"/>
        <pc:sldMkLst>
          <pc:docMk/>
          <pc:sldMk cId="765499423" sldId="2142532725"/>
        </pc:sldMkLst>
        <pc:spChg chg="mod">
          <ac:chgData name="Chizoba R. Nwosu" userId="S::chizoba.r.nwosu@kp.org::8ba8b6ee-099c-4ca2-84ba-7ffa1fb7f8ad" providerId="AD" clId="Web-{DD0BA8A3-3189-4864-8F7D-00B5233DA936}" dt="2021-09-27T20:25:30.349" v="3" actId="14100"/>
          <ac:spMkLst>
            <pc:docMk/>
            <pc:sldMk cId="765499423" sldId="2142532725"/>
            <ac:spMk id="9" creationId="{2B368E4C-5332-4039-A060-25BC0AD3241C}"/>
          </ac:spMkLst>
        </pc:spChg>
        <pc:spChg chg="add mod">
          <ac:chgData name="Chizoba R. Nwosu" userId="S::chizoba.r.nwosu@kp.org::8ba8b6ee-099c-4ca2-84ba-7ffa1fb7f8ad" providerId="AD" clId="Web-{DD0BA8A3-3189-4864-8F7D-00B5233DA936}" dt="2021-09-27T20:30:02.826" v="18" actId="20577"/>
          <ac:spMkLst>
            <pc:docMk/>
            <pc:sldMk cId="765499423" sldId="2142532725"/>
            <ac:spMk id="12" creationId="{C947109C-30B3-45D9-99C4-942DFD77C158}"/>
          </ac:spMkLst>
        </pc:spChg>
        <pc:picChg chg="add del mod">
          <ac:chgData name="Chizoba R. Nwosu" userId="S::chizoba.r.nwosu@kp.org::8ba8b6ee-099c-4ca2-84ba-7ffa1fb7f8ad" providerId="AD" clId="Web-{DD0BA8A3-3189-4864-8F7D-00B5233DA936}" dt="2021-09-27T20:27:48.807" v="6"/>
          <ac:picMkLst>
            <pc:docMk/>
            <pc:sldMk cId="765499423" sldId="2142532725"/>
            <ac:picMk id="5" creationId="{F111566F-6F65-41A7-AAEB-D6456290A396}"/>
          </ac:picMkLst>
        </pc:picChg>
        <pc:picChg chg="add mod">
          <ac:chgData name="Chizoba R. Nwosu" userId="S::chizoba.r.nwosu@kp.org::8ba8b6ee-099c-4ca2-84ba-7ffa1fb7f8ad" providerId="AD" clId="Web-{DD0BA8A3-3189-4864-8F7D-00B5233DA936}" dt="2021-09-27T20:30:21.655" v="20" actId="14100"/>
          <ac:picMkLst>
            <pc:docMk/>
            <pc:sldMk cId="765499423" sldId="2142532725"/>
            <ac:picMk id="6" creationId="{EE9C9760-D674-4DF0-A0EB-28179FBA0E34}"/>
          </ac:picMkLst>
        </pc:picChg>
        <pc:picChg chg="mod">
          <ac:chgData name="Chizoba R. Nwosu" userId="S::chizoba.r.nwosu@kp.org::8ba8b6ee-099c-4ca2-84ba-7ffa1fb7f8ad" providerId="AD" clId="Web-{DD0BA8A3-3189-4864-8F7D-00B5233DA936}" dt="2021-09-27T20:25:15.177" v="0" actId="1076"/>
          <ac:picMkLst>
            <pc:docMk/>
            <pc:sldMk cId="765499423" sldId="2142532725"/>
            <ac:picMk id="1026" creationId="{9ED8AE99-AFD5-4017-8C1B-99C5197C5C68}"/>
          </ac:picMkLst>
        </pc:picChg>
        <pc:picChg chg="mod">
          <ac:chgData name="Chizoba R. Nwosu" userId="S::chizoba.r.nwosu@kp.org::8ba8b6ee-099c-4ca2-84ba-7ffa1fb7f8ad" providerId="AD" clId="Web-{DD0BA8A3-3189-4864-8F7D-00B5233DA936}" dt="2021-09-27T20:30:13.326" v="19" actId="14100"/>
          <ac:picMkLst>
            <pc:docMk/>
            <pc:sldMk cId="765499423" sldId="2142532725"/>
            <ac:picMk id="1030" creationId="{E4A0F9BD-5355-430B-8585-AF9FD0F36056}"/>
          </ac:picMkLst>
        </pc:picChg>
      </pc:sldChg>
    </pc:docChg>
  </pc:docChgLst>
  <pc:docChgLst>
    <pc:chgData name="David T Chiu" userId="S::david.t.chiu@kp.org::7b3d2e8b-b899-4a34-8c97-f5704e652e63" providerId="AD" clId="Web-{BA4C04F1-1610-4A27-99B7-461933228F63}"/>
    <pc:docChg chg="addSld modSection">
      <pc:chgData name="David T Chiu" userId="S::david.t.chiu@kp.org::7b3d2e8b-b899-4a34-8c97-f5704e652e63" providerId="AD" clId="Web-{BA4C04F1-1610-4A27-99B7-461933228F63}" dt="2021-09-27T21:23:04.170" v="0"/>
      <pc:docMkLst>
        <pc:docMk/>
      </pc:docMkLst>
      <pc:sldChg chg="add">
        <pc:chgData name="David T Chiu" userId="S::david.t.chiu@kp.org::7b3d2e8b-b899-4a34-8c97-f5704e652e63" providerId="AD" clId="Web-{BA4C04F1-1610-4A27-99B7-461933228F63}" dt="2021-09-27T21:23:04.170" v="0"/>
        <pc:sldMkLst>
          <pc:docMk/>
          <pc:sldMk cId="819687349" sldId="2142532741"/>
        </pc:sldMkLst>
      </pc:sldChg>
    </pc:docChg>
  </pc:docChgLst>
  <pc:docChgLst>
    <pc:chgData name="David T Chiu" userId="S::david.t.chiu@kp.org::7b3d2e8b-b899-4a34-8c97-f5704e652e63" providerId="AD" clId="Web-{3882D0B8-647B-48E1-A9A0-0A9189D9072A}"/>
    <pc:docChg chg="addSld modSection">
      <pc:chgData name="David T Chiu" userId="S::david.t.chiu@kp.org::7b3d2e8b-b899-4a34-8c97-f5704e652e63" providerId="AD" clId="Web-{3882D0B8-647B-48E1-A9A0-0A9189D9072A}" dt="2021-09-27T20:43:58.970" v="0"/>
      <pc:docMkLst>
        <pc:docMk/>
      </pc:docMkLst>
      <pc:sldChg chg="add">
        <pc:chgData name="David T Chiu" userId="S::david.t.chiu@kp.org::7b3d2e8b-b899-4a34-8c97-f5704e652e63" providerId="AD" clId="Web-{3882D0B8-647B-48E1-A9A0-0A9189D9072A}" dt="2021-09-27T20:43:58.970" v="0"/>
        <pc:sldMkLst>
          <pc:docMk/>
          <pc:sldMk cId="4109176936" sldId="2142532732"/>
        </pc:sldMkLst>
      </pc:sldChg>
    </pc:docChg>
  </pc:docChgLst>
  <pc:docChgLst>
    <pc:chgData name="David T Chiu" userId="S::david.t.chiu@kp.org::7b3d2e8b-b899-4a34-8c97-f5704e652e63" providerId="AD" clId="Web-{0489CA38-EC60-4506-A556-F623828C7EF6}"/>
    <pc:docChg chg="modSld">
      <pc:chgData name="David T Chiu" userId="S::david.t.chiu@kp.org::7b3d2e8b-b899-4a34-8c97-f5704e652e63" providerId="AD" clId="Web-{0489CA38-EC60-4506-A556-F623828C7EF6}" dt="2021-09-27T20:24:40.020" v="6" actId="1076"/>
      <pc:docMkLst>
        <pc:docMk/>
      </pc:docMkLst>
      <pc:sldChg chg="modSp">
        <pc:chgData name="David T Chiu" userId="S::david.t.chiu@kp.org::7b3d2e8b-b899-4a34-8c97-f5704e652e63" providerId="AD" clId="Web-{0489CA38-EC60-4506-A556-F623828C7EF6}" dt="2021-09-27T20:24:40.020" v="6" actId="1076"/>
        <pc:sldMkLst>
          <pc:docMk/>
          <pc:sldMk cId="765499423" sldId="2142532725"/>
        </pc:sldMkLst>
        <pc:spChg chg="mod">
          <ac:chgData name="David T Chiu" userId="S::david.t.chiu@kp.org::7b3d2e8b-b899-4a34-8c97-f5704e652e63" providerId="AD" clId="Web-{0489CA38-EC60-4506-A556-F623828C7EF6}" dt="2021-09-27T20:24:33.051" v="4" actId="1076"/>
          <ac:spMkLst>
            <pc:docMk/>
            <pc:sldMk cId="765499423" sldId="2142532725"/>
            <ac:spMk id="8" creationId="{AAD1A64C-E238-40F5-BE8E-A65F1607F07C}"/>
          </ac:spMkLst>
        </pc:spChg>
        <pc:spChg chg="mod">
          <ac:chgData name="David T Chiu" userId="S::david.t.chiu@kp.org::7b3d2e8b-b899-4a34-8c97-f5704e652e63" providerId="AD" clId="Web-{0489CA38-EC60-4506-A556-F623828C7EF6}" dt="2021-09-27T20:24:13.035" v="2" actId="1076"/>
          <ac:spMkLst>
            <pc:docMk/>
            <pc:sldMk cId="765499423" sldId="2142532725"/>
            <ac:spMk id="9" creationId="{2B368E4C-5332-4039-A060-25BC0AD3241C}"/>
          </ac:spMkLst>
        </pc:spChg>
        <pc:picChg chg="mod">
          <ac:chgData name="David T Chiu" userId="S::david.t.chiu@kp.org::7b3d2e8b-b899-4a34-8c97-f5704e652e63" providerId="AD" clId="Web-{0489CA38-EC60-4506-A556-F623828C7EF6}" dt="2021-09-27T20:24:35.864" v="5" actId="1076"/>
          <ac:picMkLst>
            <pc:docMk/>
            <pc:sldMk cId="765499423" sldId="2142532725"/>
            <ac:picMk id="1026" creationId="{9ED8AE99-AFD5-4017-8C1B-99C5197C5C68}"/>
          </ac:picMkLst>
        </pc:picChg>
        <pc:picChg chg="mod">
          <ac:chgData name="David T Chiu" userId="S::david.t.chiu@kp.org::7b3d2e8b-b899-4a34-8c97-f5704e652e63" providerId="AD" clId="Web-{0489CA38-EC60-4506-A556-F623828C7EF6}" dt="2021-09-27T20:24:40.020" v="6" actId="1076"/>
          <ac:picMkLst>
            <pc:docMk/>
            <pc:sldMk cId="765499423" sldId="2142532725"/>
            <ac:picMk id="1030" creationId="{E4A0F9BD-5355-430B-8585-AF9FD0F36056}"/>
          </ac:picMkLst>
        </pc:picChg>
      </pc:sldChg>
    </pc:docChg>
  </pc:docChgLst>
  <pc:docChgLst>
    <pc:chgData name="David T Chiu" userId="S::david.t.chiu@kp.org::7b3d2e8b-b899-4a34-8c97-f5704e652e63" providerId="AD" clId="Web-{73D12227-FF41-4B29-83BD-0E6610102E97}"/>
    <pc:docChg chg="addSld delSld modSld addMainMaster delMainMaster modSection">
      <pc:chgData name="David T Chiu" userId="S::david.t.chiu@kp.org::7b3d2e8b-b899-4a34-8c97-f5704e652e63" providerId="AD" clId="Web-{73D12227-FF41-4B29-83BD-0E6610102E97}" dt="2021-09-27T17:22:21.064" v="170" actId="20577"/>
      <pc:docMkLst>
        <pc:docMk/>
      </pc:docMkLst>
      <pc:sldChg chg="modSp mod modClrScheme chgLayout">
        <pc:chgData name="David T Chiu" userId="S::david.t.chiu@kp.org::7b3d2e8b-b899-4a34-8c97-f5704e652e63" providerId="AD" clId="Web-{73D12227-FF41-4B29-83BD-0E6610102E97}" dt="2021-09-27T17:04:52.986" v="30"/>
        <pc:sldMkLst>
          <pc:docMk/>
          <pc:sldMk cId="234226344" sldId="262"/>
        </pc:sldMkLst>
        <pc:spChg chg="mod ord">
          <ac:chgData name="David T Chiu" userId="S::david.t.chiu@kp.org::7b3d2e8b-b899-4a34-8c97-f5704e652e63" providerId="AD" clId="Web-{73D12227-FF41-4B29-83BD-0E6610102E97}" dt="2021-09-27T17:04:52.986" v="30"/>
          <ac:spMkLst>
            <pc:docMk/>
            <pc:sldMk cId="234226344" sldId="262"/>
            <ac:spMk id="2" creationId="{DA047829-1912-45F9-A843-CB689D9EE4D6}"/>
          </ac:spMkLst>
        </pc:spChg>
        <pc:spChg chg="mod ord">
          <ac:chgData name="David T Chiu" userId="S::david.t.chiu@kp.org::7b3d2e8b-b899-4a34-8c97-f5704e652e63" providerId="AD" clId="Web-{73D12227-FF41-4B29-83BD-0E6610102E97}" dt="2021-09-27T17:04:52.986" v="30"/>
          <ac:spMkLst>
            <pc:docMk/>
            <pc:sldMk cId="234226344" sldId="262"/>
            <ac:spMk id="6" creationId="{9851920B-8999-4D46-873A-80C9B85CFE81}"/>
          </ac:spMkLst>
        </pc:spChg>
        <pc:spChg chg="mod ord">
          <ac:chgData name="David T Chiu" userId="S::david.t.chiu@kp.org::7b3d2e8b-b899-4a34-8c97-f5704e652e63" providerId="AD" clId="Web-{73D12227-FF41-4B29-83BD-0E6610102E97}" dt="2021-09-27T17:04:52.986" v="30"/>
          <ac:spMkLst>
            <pc:docMk/>
            <pc:sldMk cId="234226344" sldId="262"/>
            <ac:spMk id="19" creationId="{A6C1E9B8-B63D-493F-896B-16114682E81A}"/>
          </ac:spMkLst>
        </pc:spChg>
        <pc:spChg chg="mod ord">
          <ac:chgData name="David T Chiu" userId="S::david.t.chiu@kp.org::7b3d2e8b-b899-4a34-8c97-f5704e652e63" providerId="AD" clId="Web-{73D12227-FF41-4B29-83BD-0E6610102E97}" dt="2021-09-27T17:04:52.986" v="30"/>
          <ac:spMkLst>
            <pc:docMk/>
            <pc:sldMk cId="234226344" sldId="262"/>
            <ac:spMk id="20" creationId="{89A5E6B9-C8F1-4648-8BC1-6BB2EE8E5E66}"/>
          </ac:spMkLst>
        </pc:spChg>
      </pc:sldChg>
      <pc:sldChg chg="addSp delSp modSp mod setBg modClrScheme chgLayout">
        <pc:chgData name="David T Chiu" userId="S::david.t.chiu@kp.org::7b3d2e8b-b899-4a34-8c97-f5704e652e63" providerId="AD" clId="Web-{73D12227-FF41-4B29-83BD-0E6610102E97}" dt="2021-09-27T17:22:21.064" v="170" actId="20577"/>
        <pc:sldMkLst>
          <pc:docMk/>
          <pc:sldMk cId="595931687" sldId="265"/>
        </pc:sldMkLst>
        <pc:spChg chg="mod ord">
          <ac:chgData name="David T Chiu" userId="S::david.t.chiu@kp.org::7b3d2e8b-b899-4a34-8c97-f5704e652e63" providerId="AD" clId="Web-{73D12227-FF41-4B29-83BD-0E6610102E97}" dt="2021-09-27T17:22:05.469" v="169"/>
          <ac:spMkLst>
            <pc:docMk/>
            <pc:sldMk cId="595931687" sldId="265"/>
            <ac:spMk id="2" creationId="{2FBD9AB5-DDFD-4AFB-BE4F-1510E34F6112}"/>
          </ac:spMkLst>
        </pc:spChg>
        <pc:spChg chg="mod ord">
          <ac:chgData name="David T Chiu" userId="S::david.t.chiu@kp.org::7b3d2e8b-b899-4a34-8c97-f5704e652e63" providerId="AD" clId="Web-{73D12227-FF41-4B29-83BD-0E6610102E97}" dt="2021-09-27T17:22:21.064" v="170" actId="20577"/>
          <ac:spMkLst>
            <pc:docMk/>
            <pc:sldMk cId="595931687" sldId="265"/>
            <ac:spMk id="3" creationId="{EE1E41D3-C162-4226-9CC6-A1A77CA6711E}"/>
          </ac:spMkLst>
        </pc:spChg>
        <pc:spChg chg="add">
          <ac:chgData name="David T Chiu" userId="S::david.t.chiu@kp.org::7b3d2e8b-b899-4a34-8c97-f5704e652e63" providerId="AD" clId="Web-{73D12227-FF41-4B29-83BD-0E6610102E97}" dt="2021-09-27T17:22:05.469" v="169"/>
          <ac:spMkLst>
            <pc:docMk/>
            <pc:sldMk cId="595931687" sldId="265"/>
            <ac:spMk id="13" creationId="{4609862E-48F9-45AC-8D44-67A0268A7935}"/>
          </ac:spMkLst>
        </pc:spChg>
        <pc:spChg chg="add">
          <ac:chgData name="David T Chiu" userId="S::david.t.chiu@kp.org::7b3d2e8b-b899-4a34-8c97-f5704e652e63" providerId="AD" clId="Web-{73D12227-FF41-4B29-83BD-0E6610102E97}" dt="2021-09-27T17:22:05.469" v="169"/>
          <ac:spMkLst>
            <pc:docMk/>
            <pc:sldMk cId="595931687" sldId="265"/>
            <ac:spMk id="15" creationId="{2D5EEA8B-2D86-4D1D-96B3-6B8290303786}"/>
          </ac:spMkLst>
        </pc:spChg>
        <pc:spChg chg="add del">
          <ac:chgData name="David T Chiu" userId="S::david.t.chiu@kp.org::7b3d2e8b-b899-4a34-8c97-f5704e652e63" providerId="AD" clId="Web-{73D12227-FF41-4B29-83BD-0E6610102E97}" dt="2021-09-27T17:22:05.454" v="168"/>
          <ac:spMkLst>
            <pc:docMk/>
            <pc:sldMk cId="595931687" sldId="265"/>
            <ac:spMk id="18" creationId="{EB88142C-D3C4-43DC-A844-A7D9ECB0F5CD}"/>
          </ac:spMkLst>
        </pc:spChg>
        <pc:spChg chg="add del">
          <ac:chgData name="David T Chiu" userId="S::david.t.chiu@kp.org::7b3d2e8b-b899-4a34-8c97-f5704e652e63" providerId="AD" clId="Web-{73D12227-FF41-4B29-83BD-0E6610102E97}" dt="2021-09-27T17:22:05.454" v="168"/>
          <ac:spMkLst>
            <pc:docMk/>
            <pc:sldMk cId="595931687" sldId="265"/>
            <ac:spMk id="20" creationId="{416DC9EF-092A-4FEF-8A40-0E509CA79855}"/>
          </ac:spMkLst>
        </pc:spChg>
        <pc:cxnChg chg="add">
          <ac:chgData name="David T Chiu" userId="S::david.t.chiu@kp.org::7b3d2e8b-b899-4a34-8c97-f5704e652e63" providerId="AD" clId="Web-{73D12227-FF41-4B29-83BD-0E6610102E97}" dt="2021-09-27T17:22:05.469" v="169"/>
          <ac:cxnSpMkLst>
            <pc:docMk/>
            <pc:sldMk cId="595931687" sldId="265"/>
            <ac:cxnSpMk id="5" creationId="{FEB90296-CFE0-401D-9CA3-32966EC4F01D}"/>
          </ac:cxnSpMkLst>
        </pc:cxnChg>
        <pc:cxnChg chg="add">
          <ac:chgData name="David T Chiu" userId="S::david.t.chiu@kp.org::7b3d2e8b-b899-4a34-8c97-f5704e652e63" providerId="AD" clId="Web-{73D12227-FF41-4B29-83BD-0E6610102E97}" dt="2021-09-27T17:22:05.469" v="169"/>
          <ac:cxnSpMkLst>
            <pc:docMk/>
            <pc:sldMk cId="595931687" sldId="265"/>
            <ac:cxnSpMk id="6" creationId="{08C9B4EE-7611-4ED9-B356-7BDD377C39B0}"/>
          </ac:cxnSpMkLst>
        </pc:cxnChg>
        <pc:cxnChg chg="add">
          <ac:chgData name="David T Chiu" userId="S::david.t.chiu@kp.org::7b3d2e8b-b899-4a34-8c97-f5704e652e63" providerId="AD" clId="Web-{73D12227-FF41-4B29-83BD-0E6610102E97}" dt="2021-09-27T17:22:05.469" v="169"/>
          <ac:cxnSpMkLst>
            <pc:docMk/>
            <pc:sldMk cId="595931687" sldId="265"/>
            <ac:cxnSpMk id="7" creationId="{4A4F266A-F2F7-47CD-8BBC-E3777E982FD2}"/>
          </ac:cxnSpMkLst>
        </pc:cxnChg>
        <pc:cxnChg chg="add del">
          <ac:chgData name="David T Chiu" userId="S::david.t.chiu@kp.org::7b3d2e8b-b899-4a34-8c97-f5704e652e63" providerId="AD" clId="Web-{73D12227-FF41-4B29-83BD-0E6610102E97}" dt="2021-09-27T17:22:05.454" v="168"/>
          <ac:cxnSpMkLst>
            <pc:docMk/>
            <pc:sldMk cId="595931687" sldId="265"/>
            <ac:cxnSpMk id="8" creationId="{FEB90296-CFE0-401D-9CA3-32966EC4F01D}"/>
          </ac:cxnSpMkLst>
        </pc:cxnChg>
        <pc:cxnChg chg="add">
          <ac:chgData name="David T Chiu" userId="S::david.t.chiu@kp.org::7b3d2e8b-b899-4a34-8c97-f5704e652e63" providerId="AD" clId="Web-{73D12227-FF41-4B29-83BD-0E6610102E97}" dt="2021-09-27T17:22:05.469" v="169"/>
          <ac:cxnSpMkLst>
            <pc:docMk/>
            <pc:sldMk cId="595931687" sldId="265"/>
            <ac:cxnSpMk id="9" creationId="{20D69C80-8919-4A32-B897-F2A21F940574}"/>
          </ac:cxnSpMkLst>
        </pc:cxnChg>
        <pc:cxnChg chg="add del">
          <ac:chgData name="David T Chiu" userId="S::david.t.chiu@kp.org::7b3d2e8b-b899-4a34-8c97-f5704e652e63" providerId="AD" clId="Web-{73D12227-FF41-4B29-83BD-0E6610102E97}" dt="2021-09-27T17:22:05.454" v="168"/>
          <ac:cxnSpMkLst>
            <pc:docMk/>
            <pc:sldMk cId="595931687" sldId="265"/>
            <ac:cxnSpMk id="10" creationId="{08C9B4EE-7611-4ED9-B356-7BDD377C39B0}"/>
          </ac:cxnSpMkLst>
        </pc:cxnChg>
        <pc:cxnChg chg="add">
          <ac:chgData name="David T Chiu" userId="S::david.t.chiu@kp.org::7b3d2e8b-b899-4a34-8c97-f5704e652e63" providerId="AD" clId="Web-{73D12227-FF41-4B29-83BD-0E6610102E97}" dt="2021-09-27T17:22:05.469" v="169"/>
          <ac:cxnSpMkLst>
            <pc:docMk/>
            <pc:sldMk cId="595931687" sldId="265"/>
            <ac:cxnSpMk id="11" creationId="{F427B072-CC5B-481B-9719-8CD4C54444BE}"/>
          </ac:cxnSpMkLst>
        </pc:cxnChg>
        <pc:cxnChg chg="add del">
          <ac:chgData name="David T Chiu" userId="S::david.t.chiu@kp.org::7b3d2e8b-b899-4a34-8c97-f5704e652e63" providerId="AD" clId="Web-{73D12227-FF41-4B29-83BD-0E6610102E97}" dt="2021-09-27T17:22:05.454" v="168"/>
          <ac:cxnSpMkLst>
            <pc:docMk/>
            <pc:sldMk cId="595931687" sldId="265"/>
            <ac:cxnSpMk id="12" creationId="{4A4F266A-F2F7-47CD-8BBC-E3777E982FD2}"/>
          </ac:cxnSpMkLst>
        </pc:cxnChg>
        <pc:cxnChg chg="add del">
          <ac:chgData name="David T Chiu" userId="S::david.t.chiu@kp.org::7b3d2e8b-b899-4a34-8c97-f5704e652e63" providerId="AD" clId="Web-{73D12227-FF41-4B29-83BD-0E6610102E97}" dt="2021-09-27T17:22:05.454" v="168"/>
          <ac:cxnSpMkLst>
            <pc:docMk/>
            <pc:sldMk cId="595931687" sldId="265"/>
            <ac:cxnSpMk id="14" creationId="{20D69C80-8919-4A32-B897-F2A21F940574}"/>
          </ac:cxnSpMkLst>
        </pc:cxnChg>
        <pc:cxnChg chg="add del">
          <ac:chgData name="David T Chiu" userId="S::david.t.chiu@kp.org::7b3d2e8b-b899-4a34-8c97-f5704e652e63" providerId="AD" clId="Web-{73D12227-FF41-4B29-83BD-0E6610102E97}" dt="2021-09-27T17:22:05.454" v="168"/>
          <ac:cxnSpMkLst>
            <pc:docMk/>
            <pc:sldMk cId="595931687" sldId="265"/>
            <ac:cxnSpMk id="16" creationId="{F427B072-CC5B-481B-9719-8CD4C54444BE}"/>
          </ac:cxnSpMkLst>
        </pc:cxnChg>
      </pc:sldChg>
      <pc:sldChg chg="addSp modSp mod setBg modClrScheme chgLayout">
        <pc:chgData name="David T Chiu" userId="S::david.t.chiu@kp.org::7b3d2e8b-b899-4a34-8c97-f5704e652e63" providerId="AD" clId="Web-{73D12227-FF41-4B29-83BD-0E6610102E97}" dt="2021-09-27T17:16:07.995" v="110"/>
        <pc:sldMkLst>
          <pc:docMk/>
          <pc:sldMk cId="1319444381" sldId="5786"/>
        </pc:sldMkLst>
        <pc:spChg chg="mod ord">
          <ac:chgData name="David T Chiu" userId="S::david.t.chiu@kp.org::7b3d2e8b-b899-4a34-8c97-f5704e652e63" providerId="AD" clId="Web-{73D12227-FF41-4B29-83BD-0E6610102E97}" dt="2021-09-27T17:16:07.995" v="110"/>
          <ac:spMkLst>
            <pc:docMk/>
            <pc:sldMk cId="1319444381" sldId="5786"/>
            <ac:spMk id="2" creationId="{FEA86D8A-FC5F-487F-A247-ED9AD0D9B8B0}"/>
          </ac:spMkLst>
        </pc:spChg>
        <pc:spChg chg="mod ord">
          <ac:chgData name="David T Chiu" userId="S::david.t.chiu@kp.org::7b3d2e8b-b899-4a34-8c97-f5704e652e63" providerId="AD" clId="Web-{73D12227-FF41-4B29-83BD-0E6610102E97}" dt="2021-09-27T17:16:07.995" v="110"/>
          <ac:spMkLst>
            <pc:docMk/>
            <pc:sldMk cId="1319444381" sldId="5786"/>
            <ac:spMk id="3" creationId="{D48736A4-EC42-40F3-B127-A0F47B929146}"/>
          </ac:spMkLst>
        </pc:spChg>
        <pc:spChg chg="mod ord">
          <ac:chgData name="David T Chiu" userId="S::david.t.chiu@kp.org::7b3d2e8b-b899-4a34-8c97-f5704e652e63" providerId="AD" clId="Web-{73D12227-FF41-4B29-83BD-0E6610102E97}" dt="2021-09-27T17:16:07.995" v="110"/>
          <ac:spMkLst>
            <pc:docMk/>
            <pc:sldMk cId="1319444381" sldId="5786"/>
            <ac:spMk id="4" creationId="{FCC6CD4C-6BA2-4545-B275-CA660EB093D4}"/>
          </ac:spMkLst>
        </pc:spChg>
        <pc:spChg chg="add">
          <ac:chgData name="David T Chiu" userId="S::david.t.chiu@kp.org::7b3d2e8b-b899-4a34-8c97-f5704e652e63" providerId="AD" clId="Web-{73D12227-FF41-4B29-83BD-0E6610102E97}" dt="2021-09-27T17:16:07.995" v="110"/>
          <ac:spMkLst>
            <pc:docMk/>
            <pc:sldMk cId="1319444381" sldId="5786"/>
            <ac:spMk id="20" creationId="{D067A139-86EB-480F-AE6B-AF8092F215E4}"/>
          </ac:spMkLst>
        </pc:spChg>
        <pc:spChg chg="add">
          <ac:chgData name="David T Chiu" userId="S::david.t.chiu@kp.org::7b3d2e8b-b899-4a34-8c97-f5704e652e63" providerId="AD" clId="Web-{73D12227-FF41-4B29-83BD-0E6610102E97}" dt="2021-09-27T17:16:07.995" v="110"/>
          <ac:spMkLst>
            <pc:docMk/>
            <pc:sldMk cId="1319444381" sldId="5786"/>
            <ac:spMk id="22" creationId="{4E252378-AA68-427C-BF69-E4434E447DB5}"/>
          </ac:spMkLst>
        </pc:spChg>
        <pc:grpChg chg="add">
          <ac:chgData name="David T Chiu" userId="S::david.t.chiu@kp.org::7b3d2e8b-b899-4a34-8c97-f5704e652e63" providerId="AD" clId="Web-{73D12227-FF41-4B29-83BD-0E6610102E97}" dt="2021-09-27T17:16:07.995" v="110"/>
          <ac:grpSpMkLst>
            <pc:docMk/>
            <pc:sldMk cId="1319444381" sldId="5786"/>
            <ac:grpSpMk id="24" creationId="{65E8C853-59EA-4FCB-BB4E-1B0AEEA408EB}"/>
          </ac:grpSpMkLst>
        </pc:grpChg>
        <pc:picChg chg="mod ord">
          <ac:chgData name="David T Chiu" userId="S::david.t.chiu@kp.org::7b3d2e8b-b899-4a34-8c97-f5704e652e63" providerId="AD" clId="Web-{73D12227-FF41-4B29-83BD-0E6610102E97}" dt="2021-09-27T17:16:07.995" v="110"/>
          <ac:picMkLst>
            <pc:docMk/>
            <pc:sldMk cId="1319444381" sldId="5786"/>
            <ac:picMk id="5" creationId="{F1F8DE8E-508F-44B2-9864-FC1126417163}"/>
          </ac:picMkLst>
        </pc:picChg>
        <pc:cxnChg chg="add">
          <ac:chgData name="David T Chiu" userId="S::david.t.chiu@kp.org::7b3d2e8b-b899-4a34-8c97-f5704e652e63" providerId="AD" clId="Web-{73D12227-FF41-4B29-83BD-0E6610102E97}" dt="2021-09-27T17:16:07.995" v="110"/>
          <ac:cxnSpMkLst>
            <pc:docMk/>
            <pc:sldMk cId="1319444381" sldId="5786"/>
            <ac:cxnSpMk id="10" creationId="{8FD48FB1-66D8-4676-B0AA-C139A1DB78D1}"/>
          </ac:cxnSpMkLst>
        </pc:cxnChg>
        <pc:cxnChg chg="add">
          <ac:chgData name="David T Chiu" userId="S::david.t.chiu@kp.org::7b3d2e8b-b899-4a34-8c97-f5704e652e63" providerId="AD" clId="Web-{73D12227-FF41-4B29-83BD-0E6610102E97}" dt="2021-09-27T17:16:07.995" v="110"/>
          <ac:cxnSpMkLst>
            <pc:docMk/>
            <pc:sldMk cId="1319444381" sldId="5786"/>
            <ac:cxnSpMk id="12" creationId="{F033F5AE-6728-4F19-8DED-658E674B31B9}"/>
          </ac:cxnSpMkLst>
        </pc:cxnChg>
        <pc:cxnChg chg="add">
          <ac:chgData name="David T Chiu" userId="S::david.t.chiu@kp.org::7b3d2e8b-b899-4a34-8c97-f5704e652e63" providerId="AD" clId="Web-{73D12227-FF41-4B29-83BD-0E6610102E97}" dt="2021-09-27T17:16:07.995" v="110"/>
          <ac:cxnSpMkLst>
            <pc:docMk/>
            <pc:sldMk cId="1319444381" sldId="5786"/>
            <ac:cxnSpMk id="14" creationId="{82C7D74A-18BA-4709-A808-44E8815C4430}"/>
          </ac:cxnSpMkLst>
        </pc:cxnChg>
        <pc:cxnChg chg="add">
          <ac:chgData name="David T Chiu" userId="S::david.t.chiu@kp.org::7b3d2e8b-b899-4a34-8c97-f5704e652e63" providerId="AD" clId="Web-{73D12227-FF41-4B29-83BD-0E6610102E97}" dt="2021-09-27T17:16:07.995" v="110"/>
          <ac:cxnSpMkLst>
            <pc:docMk/>
            <pc:sldMk cId="1319444381" sldId="5786"/>
            <ac:cxnSpMk id="16" creationId="{B5164A3F-1561-4039-8185-AB0EEB713EA7}"/>
          </ac:cxnSpMkLst>
        </pc:cxnChg>
        <pc:cxnChg chg="add">
          <ac:chgData name="David T Chiu" userId="S::david.t.chiu@kp.org::7b3d2e8b-b899-4a34-8c97-f5704e652e63" providerId="AD" clId="Web-{73D12227-FF41-4B29-83BD-0E6610102E97}" dt="2021-09-27T17:16:07.995" v="110"/>
          <ac:cxnSpMkLst>
            <pc:docMk/>
            <pc:sldMk cId="1319444381" sldId="5786"/>
            <ac:cxnSpMk id="18" creationId="{2A35DB53-42BE-460E-9CA1-1294C98463CB}"/>
          </ac:cxnSpMkLst>
        </pc:cxnChg>
      </pc:sldChg>
      <pc:sldChg chg="addSp modSp mod setBg modClrScheme chgLayout">
        <pc:chgData name="David T Chiu" userId="S::david.t.chiu@kp.org::7b3d2e8b-b899-4a34-8c97-f5704e652e63" providerId="AD" clId="Web-{73D12227-FF41-4B29-83BD-0E6610102E97}" dt="2021-09-27T17:17:05.311" v="117"/>
        <pc:sldMkLst>
          <pc:docMk/>
          <pc:sldMk cId="3887765981" sldId="5787"/>
        </pc:sldMkLst>
        <pc:spChg chg="mod ord">
          <ac:chgData name="David T Chiu" userId="S::david.t.chiu@kp.org::7b3d2e8b-b899-4a34-8c97-f5704e652e63" providerId="AD" clId="Web-{73D12227-FF41-4B29-83BD-0E6610102E97}" dt="2021-09-27T17:17:05.311" v="117"/>
          <ac:spMkLst>
            <pc:docMk/>
            <pc:sldMk cId="3887765981" sldId="5787"/>
            <ac:spMk id="2" creationId="{4D738ED2-0C82-4D1A-A0A6-042DF422A54C}"/>
          </ac:spMkLst>
        </pc:spChg>
        <pc:spChg chg="mod ord">
          <ac:chgData name="David T Chiu" userId="S::david.t.chiu@kp.org::7b3d2e8b-b899-4a34-8c97-f5704e652e63" providerId="AD" clId="Web-{73D12227-FF41-4B29-83BD-0E6610102E97}" dt="2021-09-27T17:17:05.311" v="117"/>
          <ac:spMkLst>
            <pc:docMk/>
            <pc:sldMk cId="3887765981" sldId="5787"/>
            <ac:spMk id="3" creationId="{800750D6-B428-4283-9840-F10B8F6DDD5B}"/>
          </ac:spMkLst>
        </pc:spChg>
        <pc:spChg chg="mod ord">
          <ac:chgData name="David T Chiu" userId="S::david.t.chiu@kp.org::7b3d2e8b-b899-4a34-8c97-f5704e652e63" providerId="AD" clId="Web-{73D12227-FF41-4B29-83BD-0E6610102E97}" dt="2021-09-27T17:17:05.311" v="117"/>
          <ac:spMkLst>
            <pc:docMk/>
            <pc:sldMk cId="3887765981" sldId="5787"/>
            <ac:spMk id="4" creationId="{54C97FF3-CB95-44B1-B8CB-00F5BFDCAF6A}"/>
          </ac:spMkLst>
        </pc:spChg>
        <pc:spChg chg="mod ord">
          <ac:chgData name="David T Chiu" userId="S::david.t.chiu@kp.org::7b3d2e8b-b899-4a34-8c97-f5704e652e63" providerId="AD" clId="Web-{73D12227-FF41-4B29-83BD-0E6610102E97}" dt="2021-09-27T17:17:05.311" v="117"/>
          <ac:spMkLst>
            <pc:docMk/>
            <pc:sldMk cId="3887765981" sldId="5787"/>
            <ac:spMk id="5" creationId="{2D8D41E4-0207-42BB-8D55-2270F63C20B2}"/>
          </ac:spMkLst>
        </pc:spChg>
        <pc:spChg chg="add">
          <ac:chgData name="David T Chiu" userId="S::david.t.chiu@kp.org::7b3d2e8b-b899-4a34-8c97-f5704e652e63" providerId="AD" clId="Web-{73D12227-FF41-4B29-83BD-0E6610102E97}" dt="2021-09-27T17:17:05.311" v="117"/>
          <ac:spMkLst>
            <pc:docMk/>
            <pc:sldMk cId="3887765981" sldId="5787"/>
            <ac:spMk id="19" creationId="{8F4E830A-06F9-4EAA-9E65-110CF2421798}"/>
          </ac:spMkLst>
        </pc:spChg>
        <pc:grpChg chg="add">
          <ac:chgData name="David T Chiu" userId="S::david.t.chiu@kp.org::7b3d2e8b-b899-4a34-8c97-f5704e652e63" providerId="AD" clId="Web-{73D12227-FF41-4B29-83BD-0E6610102E97}" dt="2021-09-27T17:17:05.311" v="117"/>
          <ac:grpSpMkLst>
            <pc:docMk/>
            <pc:sldMk cId="3887765981" sldId="5787"/>
            <ac:grpSpMk id="12" creationId="{8F1EF17D-1B70-428C-8A8A-A2C5B390E1E9}"/>
          </ac:grpSpMkLst>
        </pc:grpChg>
        <pc:picChg chg="mod ord">
          <ac:chgData name="David T Chiu" userId="S::david.t.chiu@kp.org::7b3d2e8b-b899-4a34-8c97-f5704e652e63" providerId="AD" clId="Web-{73D12227-FF41-4B29-83BD-0E6610102E97}" dt="2021-09-27T17:17:05.311" v="117"/>
          <ac:picMkLst>
            <pc:docMk/>
            <pc:sldMk cId="3887765981" sldId="5787"/>
            <ac:picMk id="7" creationId="{1E9D90D7-C359-42D3-BF94-872E42DEFD4A}"/>
          </ac:picMkLst>
        </pc:picChg>
      </pc:sldChg>
      <pc:sldChg chg="addSp modSp mod setBg modClrScheme addAnim chgLayout">
        <pc:chgData name="David T Chiu" userId="S::david.t.chiu@kp.org::7b3d2e8b-b899-4a34-8c97-f5704e652e63" providerId="AD" clId="Web-{73D12227-FF41-4B29-83BD-0E6610102E97}" dt="2021-09-27T17:17:36.750" v="121"/>
        <pc:sldMkLst>
          <pc:docMk/>
          <pc:sldMk cId="990000402" sldId="5796"/>
        </pc:sldMkLst>
        <pc:spChg chg="mod ord">
          <ac:chgData name="David T Chiu" userId="S::david.t.chiu@kp.org::7b3d2e8b-b899-4a34-8c97-f5704e652e63" providerId="AD" clId="Web-{73D12227-FF41-4B29-83BD-0E6610102E97}" dt="2021-09-27T17:17:36.734" v="120"/>
          <ac:spMkLst>
            <pc:docMk/>
            <pc:sldMk cId="990000402" sldId="5796"/>
            <ac:spMk id="2" creationId="{FEA86D8A-FC5F-487F-A247-ED9AD0D9B8B0}"/>
          </ac:spMkLst>
        </pc:spChg>
        <pc:spChg chg="mod ord">
          <ac:chgData name="David T Chiu" userId="S::david.t.chiu@kp.org::7b3d2e8b-b899-4a34-8c97-f5704e652e63" providerId="AD" clId="Web-{73D12227-FF41-4B29-83BD-0E6610102E97}" dt="2021-09-27T17:17:36.734" v="120"/>
          <ac:spMkLst>
            <pc:docMk/>
            <pc:sldMk cId="990000402" sldId="5796"/>
            <ac:spMk id="3" creationId="{D48736A4-EC42-40F3-B127-A0F47B929146}"/>
          </ac:spMkLst>
        </pc:spChg>
        <pc:spChg chg="mod ord">
          <ac:chgData name="David T Chiu" userId="S::david.t.chiu@kp.org::7b3d2e8b-b899-4a34-8c97-f5704e652e63" providerId="AD" clId="Web-{73D12227-FF41-4B29-83BD-0E6610102E97}" dt="2021-09-27T17:17:36.734" v="120"/>
          <ac:spMkLst>
            <pc:docMk/>
            <pc:sldMk cId="990000402" sldId="5796"/>
            <ac:spMk id="4" creationId="{FCC6CD4C-6BA2-4545-B275-CA660EB093D4}"/>
          </ac:spMkLst>
        </pc:spChg>
        <pc:spChg chg="add">
          <ac:chgData name="David T Chiu" userId="S::david.t.chiu@kp.org::7b3d2e8b-b899-4a34-8c97-f5704e652e63" providerId="AD" clId="Web-{73D12227-FF41-4B29-83BD-0E6610102E97}" dt="2021-09-27T17:17:36.734" v="120"/>
          <ac:spMkLst>
            <pc:docMk/>
            <pc:sldMk cId="990000402" sldId="5796"/>
            <ac:spMk id="20" creationId="{58A973E8-C2D4-4C81-8ADE-C5C021A615E7}"/>
          </ac:spMkLst>
        </pc:spChg>
        <pc:spChg chg="add">
          <ac:chgData name="David T Chiu" userId="S::david.t.chiu@kp.org::7b3d2e8b-b899-4a34-8c97-f5704e652e63" providerId="AD" clId="Web-{73D12227-FF41-4B29-83BD-0E6610102E97}" dt="2021-09-27T17:17:36.734" v="120"/>
          <ac:spMkLst>
            <pc:docMk/>
            <pc:sldMk cId="990000402" sldId="5796"/>
            <ac:spMk id="29" creationId="{E05CABE9-5E7C-4773-BFCD-24B199FA1AE3}"/>
          </ac:spMkLst>
        </pc:spChg>
        <pc:grpChg chg="add">
          <ac:chgData name="David T Chiu" userId="S::david.t.chiu@kp.org::7b3d2e8b-b899-4a34-8c97-f5704e652e63" providerId="AD" clId="Web-{73D12227-FF41-4B29-83BD-0E6610102E97}" dt="2021-09-27T17:17:36.734" v="120"/>
          <ac:grpSpMkLst>
            <pc:docMk/>
            <pc:sldMk cId="990000402" sldId="5796"/>
            <ac:grpSpMk id="22" creationId="{A08E251A-5371-4E82-A0F3-2CA0C15AB09C}"/>
          </ac:grpSpMkLst>
        </pc:grpChg>
        <pc:picChg chg="mod">
          <ac:chgData name="David T Chiu" userId="S::david.t.chiu@kp.org::7b3d2e8b-b899-4a34-8c97-f5704e652e63" providerId="AD" clId="Web-{73D12227-FF41-4B29-83BD-0E6610102E97}" dt="2021-09-27T17:17:36.734" v="120"/>
          <ac:picMkLst>
            <pc:docMk/>
            <pc:sldMk cId="990000402" sldId="5796"/>
            <ac:picMk id="5" creationId="{02954654-CD7A-4006-8622-61EE267CAFB0}"/>
          </ac:picMkLst>
        </pc:picChg>
        <pc:cxnChg chg="add">
          <ac:chgData name="David T Chiu" userId="S::david.t.chiu@kp.org::7b3d2e8b-b899-4a34-8c97-f5704e652e63" providerId="AD" clId="Web-{73D12227-FF41-4B29-83BD-0E6610102E97}" dt="2021-09-27T17:17:36.734" v="120"/>
          <ac:cxnSpMkLst>
            <pc:docMk/>
            <pc:sldMk cId="990000402" sldId="5796"/>
            <ac:cxnSpMk id="10" creationId="{8FD48FB1-66D8-4676-B0AA-C139A1DB78D1}"/>
          </ac:cxnSpMkLst>
        </pc:cxnChg>
        <pc:cxnChg chg="add">
          <ac:chgData name="David T Chiu" userId="S::david.t.chiu@kp.org::7b3d2e8b-b899-4a34-8c97-f5704e652e63" providerId="AD" clId="Web-{73D12227-FF41-4B29-83BD-0E6610102E97}" dt="2021-09-27T17:17:36.734" v="120"/>
          <ac:cxnSpMkLst>
            <pc:docMk/>
            <pc:sldMk cId="990000402" sldId="5796"/>
            <ac:cxnSpMk id="12" creationId="{F033F5AE-6728-4F19-8DED-658E674B31B9}"/>
          </ac:cxnSpMkLst>
        </pc:cxnChg>
        <pc:cxnChg chg="add">
          <ac:chgData name="David T Chiu" userId="S::david.t.chiu@kp.org::7b3d2e8b-b899-4a34-8c97-f5704e652e63" providerId="AD" clId="Web-{73D12227-FF41-4B29-83BD-0E6610102E97}" dt="2021-09-27T17:17:36.734" v="120"/>
          <ac:cxnSpMkLst>
            <pc:docMk/>
            <pc:sldMk cId="990000402" sldId="5796"/>
            <ac:cxnSpMk id="14" creationId="{82C7D74A-18BA-4709-A808-44E8815C4430}"/>
          </ac:cxnSpMkLst>
        </pc:cxnChg>
        <pc:cxnChg chg="add">
          <ac:chgData name="David T Chiu" userId="S::david.t.chiu@kp.org::7b3d2e8b-b899-4a34-8c97-f5704e652e63" providerId="AD" clId="Web-{73D12227-FF41-4B29-83BD-0E6610102E97}" dt="2021-09-27T17:17:36.734" v="120"/>
          <ac:cxnSpMkLst>
            <pc:docMk/>
            <pc:sldMk cId="990000402" sldId="5796"/>
            <ac:cxnSpMk id="16" creationId="{B5164A3F-1561-4039-8185-AB0EEB713EA7}"/>
          </ac:cxnSpMkLst>
        </pc:cxnChg>
        <pc:cxnChg chg="add">
          <ac:chgData name="David T Chiu" userId="S::david.t.chiu@kp.org::7b3d2e8b-b899-4a34-8c97-f5704e652e63" providerId="AD" clId="Web-{73D12227-FF41-4B29-83BD-0E6610102E97}" dt="2021-09-27T17:17:36.734" v="120"/>
          <ac:cxnSpMkLst>
            <pc:docMk/>
            <pc:sldMk cId="990000402" sldId="5796"/>
            <ac:cxnSpMk id="18" creationId="{2A35DB53-42BE-460E-9CA1-1294C98463CB}"/>
          </ac:cxnSpMkLst>
        </pc:cxnChg>
      </pc:sldChg>
      <pc:sldChg chg="modSp mod modClrScheme chgLayout">
        <pc:chgData name="David T Chiu" userId="S::david.t.chiu@kp.org::7b3d2e8b-b899-4a34-8c97-f5704e652e63" providerId="AD" clId="Web-{73D12227-FF41-4B29-83BD-0E6610102E97}" dt="2021-09-27T17:04:52.986" v="30"/>
        <pc:sldMkLst>
          <pc:docMk/>
          <pc:sldMk cId="2131214364" sldId="5802"/>
        </pc:sldMkLst>
        <pc:spChg chg="mod ord">
          <ac:chgData name="David T Chiu" userId="S::david.t.chiu@kp.org::7b3d2e8b-b899-4a34-8c97-f5704e652e63" providerId="AD" clId="Web-{73D12227-FF41-4B29-83BD-0E6610102E97}" dt="2021-09-27T17:04:52.986" v="30"/>
          <ac:spMkLst>
            <pc:docMk/>
            <pc:sldMk cId="2131214364" sldId="5802"/>
            <ac:spMk id="2" creationId="{2324C6E6-D8A7-4021-9451-A1FE21BF2FC4}"/>
          </ac:spMkLst>
        </pc:spChg>
        <pc:spChg chg="mod ord">
          <ac:chgData name="David T Chiu" userId="S::david.t.chiu@kp.org::7b3d2e8b-b899-4a34-8c97-f5704e652e63" providerId="AD" clId="Web-{73D12227-FF41-4B29-83BD-0E6610102E97}" dt="2021-09-27T17:04:52.986" v="30"/>
          <ac:spMkLst>
            <pc:docMk/>
            <pc:sldMk cId="2131214364" sldId="5802"/>
            <ac:spMk id="3" creationId="{01E37B96-5875-4E0E-8BB0-5190237ED582}"/>
          </ac:spMkLst>
        </pc:spChg>
        <pc:spChg chg="mod ord">
          <ac:chgData name="David T Chiu" userId="S::david.t.chiu@kp.org::7b3d2e8b-b899-4a34-8c97-f5704e652e63" providerId="AD" clId="Web-{73D12227-FF41-4B29-83BD-0E6610102E97}" dt="2021-09-27T17:04:52.986" v="30"/>
          <ac:spMkLst>
            <pc:docMk/>
            <pc:sldMk cId="2131214364" sldId="5802"/>
            <ac:spMk id="4" creationId="{D9795334-5382-4929-90FA-5EDE1C2DEF1B}"/>
          </ac:spMkLst>
        </pc:spChg>
      </pc:sldChg>
      <pc:sldChg chg="modSp mod modClrScheme chgLayout">
        <pc:chgData name="David T Chiu" userId="S::david.t.chiu@kp.org::7b3d2e8b-b899-4a34-8c97-f5704e652e63" providerId="AD" clId="Web-{73D12227-FF41-4B29-83BD-0E6610102E97}" dt="2021-09-27T17:16:31.653" v="112" actId="1076"/>
        <pc:sldMkLst>
          <pc:docMk/>
          <pc:sldMk cId="1616160815" sldId="5866"/>
        </pc:sldMkLst>
        <pc:spChg chg="mod ord">
          <ac:chgData name="David T Chiu" userId="S::david.t.chiu@kp.org::7b3d2e8b-b899-4a34-8c97-f5704e652e63" providerId="AD" clId="Web-{73D12227-FF41-4B29-83BD-0E6610102E97}" dt="2021-09-27T17:04:52.986" v="30"/>
          <ac:spMkLst>
            <pc:docMk/>
            <pc:sldMk cId="1616160815" sldId="5866"/>
            <ac:spMk id="2" creationId="{B1D87A8D-1CC5-4D35-9207-EF1EC8D196C5}"/>
          </ac:spMkLst>
        </pc:spChg>
        <pc:spChg chg="mod ord">
          <ac:chgData name="David T Chiu" userId="S::david.t.chiu@kp.org::7b3d2e8b-b899-4a34-8c97-f5704e652e63" providerId="AD" clId="Web-{73D12227-FF41-4B29-83BD-0E6610102E97}" dt="2021-09-27T17:04:52.986" v="30"/>
          <ac:spMkLst>
            <pc:docMk/>
            <pc:sldMk cId="1616160815" sldId="5866"/>
            <ac:spMk id="3" creationId="{3F70B7A2-1BD1-4746-B0D4-91E999F03E33}"/>
          </ac:spMkLst>
        </pc:spChg>
        <pc:spChg chg="mod ord">
          <ac:chgData name="David T Chiu" userId="S::david.t.chiu@kp.org::7b3d2e8b-b899-4a34-8c97-f5704e652e63" providerId="AD" clId="Web-{73D12227-FF41-4B29-83BD-0E6610102E97}" dt="2021-09-27T17:16:31.653" v="112" actId="1076"/>
          <ac:spMkLst>
            <pc:docMk/>
            <pc:sldMk cId="1616160815" sldId="5866"/>
            <ac:spMk id="4" creationId="{4FA7DBFB-F2A8-4FAE-9041-C85CAB1353D9}"/>
          </ac:spMkLst>
        </pc:spChg>
        <pc:cxnChg chg="mod">
          <ac:chgData name="David T Chiu" userId="S::david.t.chiu@kp.org::7b3d2e8b-b899-4a34-8c97-f5704e652e63" providerId="AD" clId="Web-{73D12227-FF41-4B29-83BD-0E6610102E97}" dt="2021-09-27T17:16:25.183" v="111" actId="1076"/>
          <ac:cxnSpMkLst>
            <pc:docMk/>
            <pc:sldMk cId="1616160815" sldId="5866"/>
            <ac:cxnSpMk id="7" creationId="{BC9F0D6B-49E3-480B-AD5C-0921B94C0541}"/>
          </ac:cxnSpMkLst>
        </pc:cxnChg>
      </pc:sldChg>
      <pc:sldChg chg="addSp modSp mod setBg modClrScheme chgLayout">
        <pc:chgData name="David T Chiu" userId="S::david.t.chiu@kp.org::7b3d2e8b-b899-4a34-8c97-f5704e652e63" providerId="AD" clId="Web-{73D12227-FF41-4B29-83BD-0E6610102E97}" dt="2021-09-27T17:17:23.531" v="119"/>
        <pc:sldMkLst>
          <pc:docMk/>
          <pc:sldMk cId="1705886270" sldId="2142532718"/>
        </pc:sldMkLst>
        <pc:spChg chg="mod ord">
          <ac:chgData name="David T Chiu" userId="S::david.t.chiu@kp.org::7b3d2e8b-b899-4a34-8c97-f5704e652e63" providerId="AD" clId="Web-{73D12227-FF41-4B29-83BD-0E6610102E97}" dt="2021-09-27T17:17:23.531" v="119"/>
          <ac:spMkLst>
            <pc:docMk/>
            <pc:sldMk cId="1705886270" sldId="2142532718"/>
            <ac:spMk id="2" creationId="{F2B05DF6-212B-4E23-BB83-B6486901A441}"/>
          </ac:spMkLst>
        </pc:spChg>
        <pc:spChg chg="mod ord">
          <ac:chgData name="David T Chiu" userId="S::david.t.chiu@kp.org::7b3d2e8b-b899-4a34-8c97-f5704e652e63" providerId="AD" clId="Web-{73D12227-FF41-4B29-83BD-0E6610102E97}" dt="2021-09-27T17:17:23.531" v="119"/>
          <ac:spMkLst>
            <pc:docMk/>
            <pc:sldMk cId="1705886270" sldId="2142532718"/>
            <ac:spMk id="3" creationId="{FEE23263-242B-439C-A82C-AEDC191C9A29}"/>
          </ac:spMkLst>
        </pc:spChg>
        <pc:spChg chg="mod ord">
          <ac:chgData name="David T Chiu" userId="S::david.t.chiu@kp.org::7b3d2e8b-b899-4a34-8c97-f5704e652e63" providerId="AD" clId="Web-{73D12227-FF41-4B29-83BD-0E6610102E97}" dt="2021-09-27T17:17:23.531" v="119"/>
          <ac:spMkLst>
            <pc:docMk/>
            <pc:sldMk cId="1705886270" sldId="2142532718"/>
            <ac:spMk id="12" creationId="{A98F0BBB-9221-4B9D-A719-4AA989124E5E}"/>
          </ac:spMkLst>
        </pc:spChg>
        <pc:spChg chg="add">
          <ac:chgData name="David T Chiu" userId="S::david.t.chiu@kp.org::7b3d2e8b-b899-4a34-8c97-f5704e652e63" providerId="AD" clId="Web-{73D12227-FF41-4B29-83BD-0E6610102E97}" dt="2021-09-27T17:17:23.531" v="119"/>
          <ac:spMkLst>
            <pc:docMk/>
            <pc:sldMk cId="1705886270" sldId="2142532718"/>
            <ac:spMk id="16" creationId="{77B43E26-8ED8-4676-9040-99C87D79490B}"/>
          </ac:spMkLst>
        </pc:spChg>
        <pc:spChg chg="add">
          <ac:chgData name="David T Chiu" userId="S::david.t.chiu@kp.org::7b3d2e8b-b899-4a34-8c97-f5704e652e63" providerId="AD" clId="Web-{73D12227-FF41-4B29-83BD-0E6610102E97}" dt="2021-09-27T17:17:23.531" v="119"/>
          <ac:spMkLst>
            <pc:docMk/>
            <pc:sldMk cId="1705886270" sldId="2142532718"/>
            <ac:spMk id="26" creationId="{CB67C462-E59B-4144-AD18-57E43BA648EC}"/>
          </ac:spMkLst>
        </pc:spChg>
        <pc:spChg chg="add">
          <ac:chgData name="David T Chiu" userId="S::david.t.chiu@kp.org::7b3d2e8b-b899-4a34-8c97-f5704e652e63" providerId="AD" clId="Web-{73D12227-FF41-4B29-83BD-0E6610102E97}" dt="2021-09-27T17:17:23.531" v="119"/>
          <ac:spMkLst>
            <pc:docMk/>
            <pc:sldMk cId="1705886270" sldId="2142532718"/>
            <ac:spMk id="28" creationId="{4D13A3DE-C04A-4777-9292-EA421D1EDE94}"/>
          </ac:spMkLst>
        </pc:spChg>
        <pc:spChg chg="add">
          <ac:chgData name="David T Chiu" userId="S::david.t.chiu@kp.org::7b3d2e8b-b899-4a34-8c97-f5704e652e63" providerId="AD" clId="Web-{73D12227-FF41-4B29-83BD-0E6610102E97}" dt="2021-09-27T17:17:23.531" v="119"/>
          <ac:spMkLst>
            <pc:docMk/>
            <pc:sldMk cId="1705886270" sldId="2142532718"/>
            <ac:spMk id="30" creationId="{3E2B7BAB-D8D8-407E-ABF9-562FE089E775}"/>
          </ac:spMkLst>
        </pc:spChg>
        <pc:spChg chg="add">
          <ac:chgData name="David T Chiu" userId="S::david.t.chiu@kp.org::7b3d2e8b-b899-4a34-8c97-f5704e652e63" providerId="AD" clId="Web-{73D12227-FF41-4B29-83BD-0E6610102E97}" dt="2021-09-27T17:17:23.531" v="119"/>
          <ac:spMkLst>
            <pc:docMk/>
            <pc:sldMk cId="1705886270" sldId="2142532718"/>
            <ac:spMk id="32" creationId="{013887E5-9D8F-4B85-A11D-8760ADB78E31}"/>
          </ac:spMkLst>
        </pc:spChg>
        <pc:grpChg chg="add">
          <ac:chgData name="David T Chiu" userId="S::david.t.chiu@kp.org::7b3d2e8b-b899-4a34-8c97-f5704e652e63" providerId="AD" clId="Web-{73D12227-FF41-4B29-83BD-0E6610102E97}" dt="2021-09-27T17:17:23.531" v="119"/>
          <ac:grpSpMkLst>
            <pc:docMk/>
            <pc:sldMk cId="1705886270" sldId="2142532718"/>
            <ac:grpSpMk id="19" creationId="{E9F8AD66-CC09-4C8D-94EE-932C3785BDFB}"/>
          </ac:grpSpMkLst>
        </pc:grpChg>
        <pc:grpChg chg="add">
          <ac:chgData name="David T Chiu" userId="S::david.t.chiu@kp.org::7b3d2e8b-b899-4a34-8c97-f5704e652e63" providerId="AD" clId="Web-{73D12227-FF41-4B29-83BD-0E6610102E97}" dt="2021-09-27T17:17:23.531" v="119"/>
          <ac:grpSpMkLst>
            <pc:docMk/>
            <pc:sldMk cId="1705886270" sldId="2142532718"/>
            <ac:grpSpMk id="34" creationId="{515B5366-9EA9-49E4-858D-1BBBA301D3C2}"/>
          </ac:grpSpMkLst>
        </pc:grpChg>
        <pc:picChg chg="mod ord">
          <ac:chgData name="David T Chiu" userId="S::david.t.chiu@kp.org::7b3d2e8b-b899-4a34-8c97-f5704e652e63" providerId="AD" clId="Web-{73D12227-FF41-4B29-83BD-0E6610102E97}" dt="2021-09-27T17:17:23.531" v="119"/>
          <ac:picMkLst>
            <pc:docMk/>
            <pc:sldMk cId="1705886270" sldId="2142532718"/>
            <ac:picMk id="7" creationId="{6AE3CB95-1C9B-49A9-BA9F-4A39C0335379}"/>
          </ac:picMkLst>
        </pc:picChg>
        <pc:picChg chg="mod ord">
          <ac:chgData name="David T Chiu" userId="S::david.t.chiu@kp.org::7b3d2e8b-b899-4a34-8c97-f5704e652e63" providerId="AD" clId="Web-{73D12227-FF41-4B29-83BD-0E6610102E97}" dt="2021-09-27T17:17:23.531" v="119"/>
          <ac:picMkLst>
            <pc:docMk/>
            <pc:sldMk cId="1705886270" sldId="2142532718"/>
            <ac:picMk id="10" creationId="{45C89BF6-EE2E-4192-B11D-A1FC63511458}"/>
          </ac:picMkLst>
        </pc:picChg>
      </pc:sldChg>
      <pc:sldChg chg="addSp modSp mod setBg modClrScheme chgLayout">
        <pc:chgData name="David T Chiu" userId="S::david.t.chiu@kp.org::7b3d2e8b-b899-4a34-8c97-f5704e652e63" providerId="AD" clId="Web-{73D12227-FF41-4B29-83BD-0E6610102E97}" dt="2021-09-27T17:17:12.858" v="118"/>
        <pc:sldMkLst>
          <pc:docMk/>
          <pc:sldMk cId="2266994623" sldId="2142532722"/>
        </pc:sldMkLst>
        <pc:spChg chg="mod ord">
          <ac:chgData name="David T Chiu" userId="S::david.t.chiu@kp.org::7b3d2e8b-b899-4a34-8c97-f5704e652e63" providerId="AD" clId="Web-{73D12227-FF41-4B29-83BD-0E6610102E97}" dt="2021-09-27T17:17:12.858" v="118"/>
          <ac:spMkLst>
            <pc:docMk/>
            <pc:sldMk cId="2266994623" sldId="2142532722"/>
            <ac:spMk id="71" creationId="{D7576836-0A9E-4E41-BB7F-0F5794CCAEDC}"/>
          </ac:spMkLst>
        </pc:spChg>
        <pc:spChg chg="mod ord">
          <ac:chgData name="David T Chiu" userId="S::david.t.chiu@kp.org::7b3d2e8b-b899-4a34-8c97-f5704e652e63" providerId="AD" clId="Web-{73D12227-FF41-4B29-83BD-0E6610102E97}" dt="2021-09-27T17:17:12.858" v="118"/>
          <ac:spMkLst>
            <pc:docMk/>
            <pc:sldMk cId="2266994623" sldId="2142532722"/>
            <ac:spMk id="73" creationId="{94CD4AA1-17F6-4263-A14C-1860D2A45C01}"/>
          </ac:spMkLst>
        </pc:spChg>
        <pc:spChg chg="mod ord">
          <ac:chgData name="David T Chiu" userId="S::david.t.chiu@kp.org::7b3d2e8b-b899-4a34-8c97-f5704e652e63" providerId="AD" clId="Web-{73D12227-FF41-4B29-83BD-0E6610102E97}" dt="2021-09-27T17:17:12.858" v="118"/>
          <ac:spMkLst>
            <pc:docMk/>
            <pc:sldMk cId="2266994623" sldId="2142532722"/>
            <ac:spMk id="75" creationId="{5410594E-1793-4A79-8554-29B55B9B524D}"/>
          </ac:spMkLst>
        </pc:spChg>
        <pc:spChg chg="add">
          <ac:chgData name="David T Chiu" userId="S::david.t.chiu@kp.org::7b3d2e8b-b899-4a34-8c97-f5704e652e63" providerId="AD" clId="Web-{73D12227-FF41-4B29-83BD-0E6610102E97}" dt="2021-09-27T17:17:12.858" v="118"/>
          <ac:spMkLst>
            <pc:docMk/>
            <pc:sldMk cId="2266994623" sldId="2142532722"/>
            <ac:spMk id="147" creationId="{D067A139-86EB-480F-AE6B-AF8092F215E4}"/>
          </ac:spMkLst>
        </pc:spChg>
        <pc:spChg chg="add">
          <ac:chgData name="David T Chiu" userId="S::david.t.chiu@kp.org::7b3d2e8b-b899-4a34-8c97-f5704e652e63" providerId="AD" clId="Web-{73D12227-FF41-4B29-83BD-0E6610102E97}" dt="2021-09-27T17:17:12.858" v="118"/>
          <ac:spMkLst>
            <pc:docMk/>
            <pc:sldMk cId="2266994623" sldId="2142532722"/>
            <ac:spMk id="149" creationId="{4E252378-AA68-427C-BF69-E4434E447DB5}"/>
          </ac:spMkLst>
        </pc:spChg>
        <pc:grpChg chg="add">
          <ac:chgData name="David T Chiu" userId="S::david.t.chiu@kp.org::7b3d2e8b-b899-4a34-8c97-f5704e652e63" providerId="AD" clId="Web-{73D12227-FF41-4B29-83BD-0E6610102E97}" dt="2021-09-27T17:17:12.858" v="118"/>
          <ac:grpSpMkLst>
            <pc:docMk/>
            <pc:sldMk cId="2266994623" sldId="2142532722"/>
            <ac:grpSpMk id="151" creationId="{65E8C853-59EA-4FCB-BB4E-1B0AEEA408EB}"/>
          </ac:grpSpMkLst>
        </pc:grpChg>
        <pc:picChg chg="mod ord">
          <ac:chgData name="David T Chiu" userId="S::david.t.chiu@kp.org::7b3d2e8b-b899-4a34-8c97-f5704e652e63" providerId="AD" clId="Web-{73D12227-FF41-4B29-83BD-0E6610102E97}" dt="2021-09-27T17:17:12.858" v="118"/>
          <ac:picMkLst>
            <pc:docMk/>
            <pc:sldMk cId="2266994623" sldId="2142532722"/>
            <ac:picMk id="1028" creationId="{226DF2F8-420A-469F-92C9-1DEED1B51F0B}"/>
          </ac:picMkLst>
        </pc:picChg>
        <pc:cxnChg chg="add">
          <ac:chgData name="David T Chiu" userId="S::david.t.chiu@kp.org::7b3d2e8b-b899-4a34-8c97-f5704e652e63" providerId="AD" clId="Web-{73D12227-FF41-4B29-83BD-0E6610102E97}" dt="2021-09-27T17:17:12.858" v="118"/>
          <ac:cxnSpMkLst>
            <pc:docMk/>
            <pc:sldMk cId="2266994623" sldId="2142532722"/>
            <ac:cxnSpMk id="137" creationId="{8FD48FB1-66D8-4676-B0AA-C139A1DB78D1}"/>
          </ac:cxnSpMkLst>
        </pc:cxnChg>
        <pc:cxnChg chg="add">
          <ac:chgData name="David T Chiu" userId="S::david.t.chiu@kp.org::7b3d2e8b-b899-4a34-8c97-f5704e652e63" providerId="AD" clId="Web-{73D12227-FF41-4B29-83BD-0E6610102E97}" dt="2021-09-27T17:17:12.858" v="118"/>
          <ac:cxnSpMkLst>
            <pc:docMk/>
            <pc:sldMk cId="2266994623" sldId="2142532722"/>
            <ac:cxnSpMk id="139" creationId="{F033F5AE-6728-4F19-8DED-658E674B31B9}"/>
          </ac:cxnSpMkLst>
        </pc:cxnChg>
        <pc:cxnChg chg="add">
          <ac:chgData name="David T Chiu" userId="S::david.t.chiu@kp.org::7b3d2e8b-b899-4a34-8c97-f5704e652e63" providerId="AD" clId="Web-{73D12227-FF41-4B29-83BD-0E6610102E97}" dt="2021-09-27T17:17:12.858" v="118"/>
          <ac:cxnSpMkLst>
            <pc:docMk/>
            <pc:sldMk cId="2266994623" sldId="2142532722"/>
            <ac:cxnSpMk id="141" creationId="{82C7D74A-18BA-4709-A808-44E8815C4430}"/>
          </ac:cxnSpMkLst>
        </pc:cxnChg>
        <pc:cxnChg chg="add">
          <ac:chgData name="David T Chiu" userId="S::david.t.chiu@kp.org::7b3d2e8b-b899-4a34-8c97-f5704e652e63" providerId="AD" clId="Web-{73D12227-FF41-4B29-83BD-0E6610102E97}" dt="2021-09-27T17:17:12.858" v="118"/>
          <ac:cxnSpMkLst>
            <pc:docMk/>
            <pc:sldMk cId="2266994623" sldId="2142532722"/>
            <ac:cxnSpMk id="143" creationId="{B5164A3F-1561-4039-8185-AB0EEB713EA7}"/>
          </ac:cxnSpMkLst>
        </pc:cxnChg>
        <pc:cxnChg chg="add">
          <ac:chgData name="David T Chiu" userId="S::david.t.chiu@kp.org::7b3d2e8b-b899-4a34-8c97-f5704e652e63" providerId="AD" clId="Web-{73D12227-FF41-4B29-83BD-0E6610102E97}" dt="2021-09-27T17:17:12.858" v="118"/>
          <ac:cxnSpMkLst>
            <pc:docMk/>
            <pc:sldMk cId="2266994623" sldId="2142532722"/>
            <ac:cxnSpMk id="145" creationId="{2A35DB53-42BE-460E-9CA1-1294C98463CB}"/>
          </ac:cxnSpMkLst>
        </pc:cxnChg>
      </pc:sldChg>
      <pc:sldChg chg="addSp delSp modSp mod setBg modClrScheme chgLayout">
        <pc:chgData name="David T Chiu" userId="S::david.t.chiu@kp.org::7b3d2e8b-b899-4a34-8c97-f5704e652e63" providerId="AD" clId="Web-{73D12227-FF41-4B29-83BD-0E6610102E97}" dt="2021-09-27T17:21:52.359" v="166"/>
        <pc:sldMkLst>
          <pc:docMk/>
          <pc:sldMk cId="1342502212" sldId="2142532723"/>
        </pc:sldMkLst>
        <pc:spChg chg="mod ord">
          <ac:chgData name="David T Chiu" userId="S::david.t.chiu@kp.org::7b3d2e8b-b899-4a34-8c97-f5704e652e63" providerId="AD" clId="Web-{73D12227-FF41-4B29-83BD-0E6610102E97}" dt="2021-09-27T17:21:52.359" v="166"/>
          <ac:spMkLst>
            <pc:docMk/>
            <pc:sldMk cId="1342502212" sldId="2142532723"/>
            <ac:spMk id="2" creationId="{C627D6C5-5163-4507-99CF-7131AA4ED888}"/>
          </ac:spMkLst>
        </pc:spChg>
        <pc:spChg chg="mod ord">
          <ac:chgData name="David T Chiu" userId="S::david.t.chiu@kp.org::7b3d2e8b-b899-4a34-8c97-f5704e652e63" providerId="AD" clId="Web-{73D12227-FF41-4B29-83BD-0E6610102E97}" dt="2021-09-27T17:21:52.359" v="166"/>
          <ac:spMkLst>
            <pc:docMk/>
            <pc:sldMk cId="1342502212" sldId="2142532723"/>
            <ac:spMk id="3" creationId="{BCC9A356-73B5-41D4-A220-ABA65663E34B}"/>
          </ac:spMkLst>
        </pc:spChg>
        <pc:spChg chg="add">
          <ac:chgData name="David T Chiu" userId="S::david.t.chiu@kp.org::7b3d2e8b-b899-4a34-8c97-f5704e652e63" providerId="AD" clId="Web-{73D12227-FF41-4B29-83BD-0E6610102E97}" dt="2021-09-27T17:21:52.359" v="166"/>
          <ac:spMkLst>
            <pc:docMk/>
            <pc:sldMk cId="1342502212" sldId="2142532723"/>
            <ac:spMk id="15" creationId="{D067A139-86EB-480F-AE6B-AF8092F215E4}"/>
          </ac:spMkLst>
        </pc:spChg>
        <pc:spChg chg="add">
          <ac:chgData name="David T Chiu" userId="S::david.t.chiu@kp.org::7b3d2e8b-b899-4a34-8c97-f5704e652e63" providerId="AD" clId="Web-{73D12227-FF41-4B29-83BD-0E6610102E97}" dt="2021-09-27T17:21:52.359" v="166"/>
          <ac:spMkLst>
            <pc:docMk/>
            <pc:sldMk cId="1342502212" sldId="2142532723"/>
            <ac:spMk id="16" creationId="{4E252378-AA68-427C-BF69-E4434E447DB5}"/>
          </ac:spMkLst>
        </pc:spChg>
        <pc:spChg chg="add del">
          <ac:chgData name="David T Chiu" userId="S::david.t.chiu@kp.org::7b3d2e8b-b899-4a34-8c97-f5704e652e63" providerId="AD" clId="Web-{73D12227-FF41-4B29-83BD-0E6610102E97}" dt="2021-09-27T17:21:52.343" v="165"/>
          <ac:spMkLst>
            <pc:docMk/>
            <pc:sldMk cId="1342502212" sldId="2142532723"/>
            <ac:spMk id="18" creationId="{8777B48D-7BF2-470D-876B-50CD5CC83EBA}"/>
          </ac:spMkLst>
        </pc:spChg>
        <pc:grpChg chg="add del">
          <ac:chgData name="David T Chiu" userId="S::david.t.chiu@kp.org::7b3d2e8b-b899-4a34-8c97-f5704e652e63" providerId="AD" clId="Web-{73D12227-FF41-4B29-83BD-0E6610102E97}" dt="2021-09-27T17:21:52.343" v="165"/>
          <ac:grpSpMkLst>
            <pc:docMk/>
            <pc:sldMk cId="1342502212" sldId="2142532723"/>
            <ac:grpSpMk id="20" creationId="{83DA8283-3FF4-47B3-9266-60768C743207}"/>
          </ac:grpSpMkLst>
        </pc:grpChg>
        <pc:grpChg chg="add">
          <ac:chgData name="David T Chiu" userId="S::david.t.chiu@kp.org::7b3d2e8b-b899-4a34-8c97-f5704e652e63" providerId="AD" clId="Web-{73D12227-FF41-4B29-83BD-0E6610102E97}" dt="2021-09-27T17:21:52.359" v="166"/>
          <ac:grpSpMkLst>
            <pc:docMk/>
            <pc:sldMk cId="1342502212" sldId="2142532723"/>
            <ac:grpSpMk id="22" creationId="{65E8C853-59EA-4FCB-BB4E-1B0AEEA408EB}"/>
          </ac:grpSpMkLst>
        </pc:grpChg>
        <pc:picChg chg="mod">
          <ac:chgData name="David T Chiu" userId="S::david.t.chiu@kp.org::7b3d2e8b-b899-4a34-8c97-f5704e652e63" providerId="AD" clId="Web-{73D12227-FF41-4B29-83BD-0E6610102E97}" dt="2021-09-27T17:21:52.359" v="166"/>
          <ac:picMkLst>
            <pc:docMk/>
            <pc:sldMk cId="1342502212" sldId="2142532723"/>
            <ac:picMk id="13" creationId="{EC0DA652-3ECF-4286-A66E-F419BAF2BBBA}"/>
          </ac:picMkLst>
        </pc:picChg>
      </pc:sldChg>
      <pc:sldChg chg="addSp modSp del mod modClrScheme chgLayout">
        <pc:chgData name="David T Chiu" userId="S::david.t.chiu@kp.org::7b3d2e8b-b899-4a34-8c97-f5704e652e63" providerId="AD" clId="Web-{73D12227-FF41-4B29-83BD-0E6610102E97}" dt="2021-09-27T17:04:09.499" v="26"/>
        <pc:sldMkLst>
          <pc:docMk/>
          <pc:sldMk cId="927739641" sldId="2142532724"/>
        </pc:sldMkLst>
        <pc:spChg chg="mod ord">
          <ac:chgData name="David T Chiu" userId="S::david.t.chiu@kp.org::7b3d2e8b-b899-4a34-8c97-f5704e652e63" providerId="AD" clId="Web-{73D12227-FF41-4B29-83BD-0E6610102E97}" dt="2021-09-27T17:01:50.600" v="1"/>
          <ac:spMkLst>
            <pc:docMk/>
            <pc:sldMk cId="927739641" sldId="2142532724"/>
            <ac:spMk id="2" creationId="{F11BA1FF-8DE6-443D-8C96-362BDD9AF451}"/>
          </ac:spMkLst>
        </pc:spChg>
        <pc:spChg chg="mod ord">
          <ac:chgData name="David T Chiu" userId="S::david.t.chiu@kp.org::7b3d2e8b-b899-4a34-8c97-f5704e652e63" providerId="AD" clId="Web-{73D12227-FF41-4B29-83BD-0E6610102E97}" dt="2021-09-27T17:01:50.600" v="1"/>
          <ac:spMkLst>
            <pc:docMk/>
            <pc:sldMk cId="927739641" sldId="2142532724"/>
            <ac:spMk id="3" creationId="{F2D2910A-8C2D-4898-93B8-632845E0DF0C}"/>
          </ac:spMkLst>
        </pc:spChg>
        <pc:spChg chg="mod ord">
          <ac:chgData name="David T Chiu" userId="S::david.t.chiu@kp.org::7b3d2e8b-b899-4a34-8c97-f5704e652e63" providerId="AD" clId="Web-{73D12227-FF41-4B29-83BD-0E6610102E97}" dt="2021-09-27T17:01:50.600" v="1"/>
          <ac:spMkLst>
            <pc:docMk/>
            <pc:sldMk cId="927739641" sldId="2142532724"/>
            <ac:spMk id="4" creationId="{E7C653D4-63D2-4174-9D1C-B4D0C29A982C}"/>
          </ac:spMkLst>
        </pc:spChg>
        <pc:spChg chg="mod ord">
          <ac:chgData name="David T Chiu" userId="S::david.t.chiu@kp.org::7b3d2e8b-b899-4a34-8c97-f5704e652e63" providerId="AD" clId="Web-{73D12227-FF41-4B29-83BD-0E6610102E97}" dt="2021-09-27T17:03:18.730" v="19" actId="1076"/>
          <ac:spMkLst>
            <pc:docMk/>
            <pc:sldMk cId="927739641" sldId="2142532724"/>
            <ac:spMk id="5" creationId="{F38CBA84-270E-4C8C-B5F5-A57E7A87CBEE}"/>
          </ac:spMkLst>
        </pc:spChg>
        <pc:spChg chg="add mod ord">
          <ac:chgData name="David T Chiu" userId="S::david.t.chiu@kp.org::7b3d2e8b-b899-4a34-8c97-f5704e652e63" providerId="AD" clId="Web-{73D12227-FF41-4B29-83BD-0E6610102E97}" dt="2021-09-27T17:03:50.420" v="25" actId="20577"/>
          <ac:spMkLst>
            <pc:docMk/>
            <pc:sldMk cId="927739641" sldId="2142532724"/>
            <ac:spMk id="6" creationId="{4A6AB1E0-67A0-4AD9-9E66-D8FFE4680D85}"/>
          </ac:spMkLst>
        </pc:spChg>
      </pc:sldChg>
      <pc:sldChg chg="modSp mod modClrScheme chgLayout">
        <pc:chgData name="David T Chiu" userId="S::david.t.chiu@kp.org::7b3d2e8b-b899-4a34-8c97-f5704e652e63" providerId="AD" clId="Web-{73D12227-FF41-4B29-83BD-0E6610102E97}" dt="2021-09-27T17:15:08.366" v="107" actId="14100"/>
        <pc:sldMkLst>
          <pc:docMk/>
          <pc:sldMk cId="765499423" sldId="2142532725"/>
        </pc:sldMkLst>
        <pc:spChg chg="mod ord">
          <ac:chgData name="David T Chiu" userId="S::david.t.chiu@kp.org::7b3d2e8b-b899-4a34-8c97-f5704e652e63" providerId="AD" clId="Web-{73D12227-FF41-4B29-83BD-0E6610102E97}" dt="2021-09-27T17:04:52.986" v="30"/>
          <ac:spMkLst>
            <pc:docMk/>
            <pc:sldMk cId="765499423" sldId="2142532725"/>
            <ac:spMk id="2" creationId="{E4FE2363-AA69-447E-A1F9-1FF85F6810FB}"/>
          </ac:spMkLst>
        </pc:spChg>
        <pc:spChg chg="mod ord">
          <ac:chgData name="David T Chiu" userId="S::david.t.chiu@kp.org::7b3d2e8b-b899-4a34-8c97-f5704e652e63" providerId="AD" clId="Web-{73D12227-FF41-4B29-83BD-0E6610102E97}" dt="2021-09-27T17:04:52.986" v="30"/>
          <ac:spMkLst>
            <pc:docMk/>
            <pc:sldMk cId="765499423" sldId="2142532725"/>
            <ac:spMk id="3" creationId="{311F73FF-0062-44E5-86BF-CD4B78356F9A}"/>
          </ac:spMkLst>
        </pc:spChg>
        <pc:spChg chg="mod ord">
          <ac:chgData name="David T Chiu" userId="S::david.t.chiu@kp.org::7b3d2e8b-b899-4a34-8c97-f5704e652e63" providerId="AD" clId="Web-{73D12227-FF41-4B29-83BD-0E6610102E97}" dt="2021-09-27T17:04:52.986" v="30"/>
          <ac:spMkLst>
            <pc:docMk/>
            <pc:sldMk cId="765499423" sldId="2142532725"/>
            <ac:spMk id="4" creationId="{9660411F-F795-4D31-B401-4307C938EEDF}"/>
          </ac:spMkLst>
        </pc:spChg>
        <pc:picChg chg="mod ord">
          <ac:chgData name="David T Chiu" userId="S::david.t.chiu@kp.org::7b3d2e8b-b899-4a34-8c97-f5704e652e63" providerId="AD" clId="Web-{73D12227-FF41-4B29-83BD-0E6610102E97}" dt="2021-09-27T17:15:08.366" v="107" actId="14100"/>
          <ac:picMkLst>
            <pc:docMk/>
            <pc:sldMk cId="765499423" sldId="2142532725"/>
            <ac:picMk id="1026" creationId="{9ED8AE99-AFD5-4017-8C1B-99C5197C5C68}"/>
          </ac:picMkLst>
        </pc:picChg>
        <pc:picChg chg="mod ord">
          <ac:chgData name="David T Chiu" userId="S::david.t.chiu@kp.org::7b3d2e8b-b899-4a34-8c97-f5704e652e63" providerId="AD" clId="Web-{73D12227-FF41-4B29-83BD-0E6610102E97}" dt="2021-09-27T17:04:52.986" v="30"/>
          <ac:picMkLst>
            <pc:docMk/>
            <pc:sldMk cId="765499423" sldId="2142532725"/>
            <ac:picMk id="1030" creationId="{E4A0F9BD-5355-430B-8585-AF9FD0F36056}"/>
          </ac:picMkLst>
        </pc:picChg>
      </pc:sldChg>
      <pc:sldChg chg="addSp modSp new mod setBg modClrScheme setClrOvrMap chgLayout">
        <pc:chgData name="David T Chiu" userId="S::david.t.chiu@kp.org::7b3d2e8b-b899-4a34-8c97-f5704e652e63" providerId="AD" clId="Web-{73D12227-FF41-4B29-83BD-0E6610102E97}" dt="2021-09-27T17:21:14.763" v="157" actId="20577"/>
        <pc:sldMkLst>
          <pc:docMk/>
          <pc:sldMk cId="3431993743" sldId="2142532726"/>
        </pc:sldMkLst>
        <pc:spChg chg="mod ord">
          <ac:chgData name="David T Chiu" userId="S::david.t.chiu@kp.org::7b3d2e8b-b899-4a34-8c97-f5704e652e63" providerId="AD" clId="Web-{73D12227-FF41-4B29-83BD-0E6610102E97}" dt="2021-09-27T17:17:49.438" v="122"/>
          <ac:spMkLst>
            <pc:docMk/>
            <pc:sldMk cId="3431993743" sldId="2142532726"/>
            <ac:spMk id="2" creationId="{85E53858-6D62-41CD-BA0F-5F462383D251}"/>
          </ac:spMkLst>
        </pc:spChg>
        <pc:spChg chg="mod ord">
          <ac:chgData name="David T Chiu" userId="S::david.t.chiu@kp.org::7b3d2e8b-b899-4a34-8c97-f5704e652e63" providerId="AD" clId="Web-{73D12227-FF41-4B29-83BD-0E6610102E97}" dt="2021-09-27T17:21:14.763" v="157" actId="20577"/>
          <ac:spMkLst>
            <pc:docMk/>
            <pc:sldMk cId="3431993743" sldId="2142532726"/>
            <ac:spMk id="3" creationId="{DE8F83F0-C2CD-419E-A051-1B921329FAAB}"/>
          </ac:spMkLst>
        </pc:spChg>
        <pc:spChg chg="add">
          <ac:chgData name="David T Chiu" userId="S::david.t.chiu@kp.org::7b3d2e8b-b899-4a34-8c97-f5704e652e63" providerId="AD" clId="Web-{73D12227-FF41-4B29-83BD-0E6610102E97}" dt="2021-09-27T17:17:49.438" v="122"/>
          <ac:spMkLst>
            <pc:docMk/>
            <pc:sldMk cId="3431993743" sldId="2142532726"/>
            <ac:spMk id="8" creationId="{AD2D45C7-2E37-44FD-AC77-116CD14B9ED9}"/>
          </ac:spMkLst>
        </pc:spChg>
        <pc:spChg chg="add">
          <ac:chgData name="David T Chiu" userId="S::david.t.chiu@kp.org::7b3d2e8b-b899-4a34-8c97-f5704e652e63" providerId="AD" clId="Web-{73D12227-FF41-4B29-83BD-0E6610102E97}" dt="2021-09-27T17:17:49.438" v="122"/>
          <ac:spMkLst>
            <pc:docMk/>
            <pc:sldMk cId="3431993743" sldId="2142532726"/>
            <ac:spMk id="10" creationId="{1FF88480-2CF1-4C54-8CE3-2CA9CD9FF896}"/>
          </ac:spMkLst>
        </pc:spChg>
      </pc:sldChg>
      <pc:sldChg chg="addSp modSp new mod setBg setClrOvrMap">
        <pc:chgData name="David T Chiu" userId="S::david.t.chiu@kp.org::7b3d2e8b-b899-4a34-8c97-f5704e652e63" providerId="AD" clId="Web-{73D12227-FF41-4B29-83BD-0E6610102E97}" dt="2021-09-27T17:21:20.685" v="159" actId="20577"/>
        <pc:sldMkLst>
          <pc:docMk/>
          <pc:sldMk cId="393130728" sldId="2142532727"/>
        </pc:sldMkLst>
        <pc:spChg chg="mod">
          <ac:chgData name="David T Chiu" userId="S::david.t.chiu@kp.org::7b3d2e8b-b899-4a34-8c97-f5704e652e63" providerId="AD" clId="Web-{73D12227-FF41-4B29-83BD-0E6610102E97}" dt="2021-09-27T17:18:00.986" v="123"/>
          <ac:spMkLst>
            <pc:docMk/>
            <pc:sldMk cId="393130728" sldId="2142532727"/>
            <ac:spMk id="2" creationId="{9855D84E-5E0E-4161-80BF-1EB9EA52DC83}"/>
          </ac:spMkLst>
        </pc:spChg>
        <pc:spChg chg="mod">
          <ac:chgData name="David T Chiu" userId="S::david.t.chiu@kp.org::7b3d2e8b-b899-4a34-8c97-f5704e652e63" providerId="AD" clId="Web-{73D12227-FF41-4B29-83BD-0E6610102E97}" dt="2021-09-27T17:21:20.685" v="159" actId="20577"/>
          <ac:spMkLst>
            <pc:docMk/>
            <pc:sldMk cId="393130728" sldId="2142532727"/>
            <ac:spMk id="3" creationId="{823A5A17-D0F7-4CE1-B988-45F2CD99A640}"/>
          </ac:spMkLst>
        </pc:spChg>
        <pc:spChg chg="add">
          <ac:chgData name="David T Chiu" userId="S::david.t.chiu@kp.org::7b3d2e8b-b899-4a34-8c97-f5704e652e63" providerId="AD" clId="Web-{73D12227-FF41-4B29-83BD-0E6610102E97}" dt="2021-09-27T17:18:00.986" v="123"/>
          <ac:spMkLst>
            <pc:docMk/>
            <pc:sldMk cId="393130728" sldId="2142532727"/>
            <ac:spMk id="8" creationId="{AD2D45C7-2E37-44FD-AC77-116CD14B9ED9}"/>
          </ac:spMkLst>
        </pc:spChg>
        <pc:spChg chg="add">
          <ac:chgData name="David T Chiu" userId="S::david.t.chiu@kp.org::7b3d2e8b-b899-4a34-8c97-f5704e652e63" providerId="AD" clId="Web-{73D12227-FF41-4B29-83BD-0E6610102E97}" dt="2021-09-27T17:18:00.986" v="123"/>
          <ac:spMkLst>
            <pc:docMk/>
            <pc:sldMk cId="393130728" sldId="2142532727"/>
            <ac:spMk id="10" creationId="{1FF88480-2CF1-4C54-8CE3-2CA9CD9FF896}"/>
          </ac:spMkLst>
        </pc:spChg>
      </pc:sldChg>
      <pc:sldChg chg="addSp modSp new mod setBg setClrOvrMap">
        <pc:chgData name="David T Chiu" userId="S::david.t.chiu@kp.org::7b3d2e8b-b899-4a34-8c97-f5704e652e63" providerId="AD" clId="Web-{73D12227-FF41-4B29-83BD-0E6610102E97}" dt="2021-09-27T17:21:25.467" v="161" actId="20577"/>
        <pc:sldMkLst>
          <pc:docMk/>
          <pc:sldMk cId="3366745284" sldId="2142532728"/>
        </pc:sldMkLst>
        <pc:spChg chg="mod">
          <ac:chgData name="David T Chiu" userId="S::david.t.chiu@kp.org::7b3d2e8b-b899-4a34-8c97-f5704e652e63" providerId="AD" clId="Web-{73D12227-FF41-4B29-83BD-0E6610102E97}" dt="2021-09-27T17:19:34.538" v="136"/>
          <ac:spMkLst>
            <pc:docMk/>
            <pc:sldMk cId="3366745284" sldId="2142532728"/>
            <ac:spMk id="2" creationId="{8B43AEB8-87F5-4F36-984A-CF229126A3D6}"/>
          </ac:spMkLst>
        </pc:spChg>
        <pc:spChg chg="mod">
          <ac:chgData name="David T Chiu" userId="S::david.t.chiu@kp.org::7b3d2e8b-b899-4a34-8c97-f5704e652e63" providerId="AD" clId="Web-{73D12227-FF41-4B29-83BD-0E6610102E97}" dt="2021-09-27T17:21:25.467" v="161" actId="20577"/>
          <ac:spMkLst>
            <pc:docMk/>
            <pc:sldMk cId="3366745284" sldId="2142532728"/>
            <ac:spMk id="3" creationId="{E4745AEE-9050-4861-953E-5A19E5BA19F3}"/>
          </ac:spMkLst>
        </pc:spChg>
        <pc:spChg chg="add">
          <ac:chgData name="David T Chiu" userId="S::david.t.chiu@kp.org::7b3d2e8b-b899-4a34-8c97-f5704e652e63" providerId="AD" clId="Web-{73D12227-FF41-4B29-83BD-0E6610102E97}" dt="2021-09-27T17:19:34.538" v="136"/>
          <ac:spMkLst>
            <pc:docMk/>
            <pc:sldMk cId="3366745284" sldId="2142532728"/>
            <ac:spMk id="8" creationId="{AD2D45C7-2E37-44FD-AC77-116CD14B9ED9}"/>
          </ac:spMkLst>
        </pc:spChg>
        <pc:spChg chg="add">
          <ac:chgData name="David T Chiu" userId="S::david.t.chiu@kp.org::7b3d2e8b-b899-4a34-8c97-f5704e652e63" providerId="AD" clId="Web-{73D12227-FF41-4B29-83BD-0E6610102E97}" dt="2021-09-27T17:19:34.538" v="136"/>
          <ac:spMkLst>
            <pc:docMk/>
            <pc:sldMk cId="3366745284" sldId="2142532728"/>
            <ac:spMk id="10" creationId="{1FF88480-2CF1-4C54-8CE3-2CA9CD9FF896}"/>
          </ac:spMkLst>
        </pc:spChg>
      </pc:sldChg>
      <pc:sldChg chg="addSp delSp modSp new del mod modClrScheme chgLayout">
        <pc:chgData name="David T Chiu" userId="S::david.t.chiu@kp.org::7b3d2e8b-b899-4a34-8c97-f5704e652e63" providerId="AD" clId="Web-{73D12227-FF41-4B29-83BD-0E6610102E97}" dt="2021-09-27T17:18:38.816" v="127"/>
        <pc:sldMkLst>
          <pc:docMk/>
          <pc:sldMk cId="4158314398" sldId="2142532728"/>
        </pc:sldMkLst>
        <pc:spChg chg="del">
          <ac:chgData name="David T Chiu" userId="S::david.t.chiu@kp.org::7b3d2e8b-b899-4a34-8c97-f5704e652e63" providerId="AD" clId="Web-{73D12227-FF41-4B29-83BD-0E6610102E97}" dt="2021-09-27T17:08:34.655" v="57"/>
          <ac:spMkLst>
            <pc:docMk/>
            <pc:sldMk cId="4158314398" sldId="2142532728"/>
            <ac:spMk id="2" creationId="{FFB5E1DA-B50F-4E46-8F1D-E9948E3C30DD}"/>
          </ac:spMkLst>
        </pc:spChg>
        <pc:spChg chg="del">
          <ac:chgData name="David T Chiu" userId="S::david.t.chiu@kp.org::7b3d2e8b-b899-4a34-8c97-f5704e652e63" providerId="AD" clId="Web-{73D12227-FF41-4B29-83BD-0E6610102E97}" dt="2021-09-27T17:08:34.655" v="57"/>
          <ac:spMkLst>
            <pc:docMk/>
            <pc:sldMk cId="4158314398" sldId="2142532728"/>
            <ac:spMk id="3" creationId="{3B46E8CB-AE3C-4059-B7B6-1EE3723B9703}"/>
          </ac:spMkLst>
        </pc:spChg>
        <pc:spChg chg="add">
          <ac:chgData name="David T Chiu" userId="S::david.t.chiu@kp.org::7b3d2e8b-b899-4a34-8c97-f5704e652e63" providerId="AD" clId="Web-{73D12227-FF41-4B29-83BD-0E6610102E97}" dt="2021-09-27T17:09:01.845" v="58"/>
          <ac:spMkLst>
            <pc:docMk/>
            <pc:sldMk cId="4158314398" sldId="2142532728"/>
            <ac:spMk id="4" creationId="{53F32079-E2E4-44D8-9594-175DF92EA76C}"/>
          </ac:spMkLst>
        </pc:spChg>
        <pc:spChg chg="add mod ord">
          <ac:chgData name="David T Chiu" userId="S::david.t.chiu@kp.org::7b3d2e8b-b899-4a34-8c97-f5704e652e63" providerId="AD" clId="Web-{73D12227-FF41-4B29-83BD-0E6610102E97}" dt="2021-09-27T17:09:30.596" v="59"/>
          <ac:spMkLst>
            <pc:docMk/>
            <pc:sldMk cId="4158314398" sldId="2142532728"/>
            <ac:spMk id="5" creationId="{89A2BCF5-5474-4126-9AF6-9EF59BE4083D}"/>
          </ac:spMkLst>
        </pc:spChg>
        <pc:spChg chg="add mod ord">
          <ac:chgData name="David T Chiu" userId="S::david.t.chiu@kp.org::7b3d2e8b-b899-4a34-8c97-f5704e652e63" providerId="AD" clId="Web-{73D12227-FF41-4B29-83BD-0E6610102E97}" dt="2021-09-27T17:18:30.253" v="125" actId="20577"/>
          <ac:spMkLst>
            <pc:docMk/>
            <pc:sldMk cId="4158314398" sldId="2142532728"/>
            <ac:spMk id="6" creationId="{3E6A4344-F486-40E1-85F8-93132A7A8FA0}"/>
          </ac:spMkLst>
        </pc:spChg>
        <pc:spChg chg="add mod ord">
          <ac:chgData name="David T Chiu" userId="S::david.t.chiu@kp.org::7b3d2e8b-b899-4a34-8c97-f5704e652e63" providerId="AD" clId="Web-{73D12227-FF41-4B29-83BD-0E6610102E97}" dt="2021-09-27T17:18:30.285" v="126" actId="20577"/>
          <ac:spMkLst>
            <pc:docMk/>
            <pc:sldMk cId="4158314398" sldId="2142532728"/>
            <ac:spMk id="7" creationId="{7113AD18-0BAC-4CA8-AAA9-A67A61797B31}"/>
          </ac:spMkLst>
        </pc:spChg>
      </pc:sldChg>
      <pc:sldChg chg="modSp new del">
        <pc:chgData name="David T Chiu" userId="S::david.t.chiu@kp.org::7b3d2e8b-b899-4a34-8c97-f5704e652e63" providerId="AD" clId="Web-{73D12227-FF41-4B29-83BD-0E6610102E97}" dt="2021-09-27T17:14:39.990" v="105"/>
        <pc:sldMkLst>
          <pc:docMk/>
          <pc:sldMk cId="956396362" sldId="2142532729"/>
        </pc:sldMkLst>
        <pc:spChg chg="mod">
          <ac:chgData name="David T Chiu" userId="S::david.t.chiu@kp.org::7b3d2e8b-b899-4a34-8c97-f5704e652e63" providerId="AD" clId="Web-{73D12227-FF41-4B29-83BD-0E6610102E97}" dt="2021-09-27T17:14:36.458" v="104" actId="20577"/>
          <ac:spMkLst>
            <pc:docMk/>
            <pc:sldMk cId="956396362" sldId="2142532729"/>
            <ac:spMk id="3" creationId="{2D9D4203-8998-4001-9848-80FAC91D07F1}"/>
          </ac:spMkLst>
        </pc:spChg>
        <pc:spChg chg="mod">
          <ac:chgData name="David T Chiu" userId="S::david.t.chiu@kp.org::7b3d2e8b-b899-4a34-8c97-f5704e652e63" providerId="AD" clId="Web-{73D12227-FF41-4B29-83BD-0E6610102E97}" dt="2021-09-27T17:13:54.628" v="103" actId="20577"/>
          <ac:spMkLst>
            <pc:docMk/>
            <pc:sldMk cId="956396362" sldId="2142532729"/>
            <ac:spMk id="4" creationId="{B11A6A1F-DAC7-4302-9130-C75795DD5673}"/>
          </ac:spMkLst>
        </pc:spChg>
      </pc:sldChg>
      <pc:sldChg chg="addSp delSp modSp new mod setBg setClrOvrMap">
        <pc:chgData name="David T Chiu" userId="S::david.t.chiu@kp.org::7b3d2e8b-b899-4a34-8c97-f5704e652e63" providerId="AD" clId="Web-{73D12227-FF41-4B29-83BD-0E6610102E97}" dt="2021-09-27T17:21:35.889" v="163" actId="20577"/>
        <pc:sldMkLst>
          <pc:docMk/>
          <pc:sldMk cId="1164818978" sldId="2142532729"/>
        </pc:sldMkLst>
        <pc:spChg chg="mod">
          <ac:chgData name="David T Chiu" userId="S::david.t.chiu@kp.org::7b3d2e8b-b899-4a34-8c97-f5704e652e63" providerId="AD" clId="Web-{73D12227-FF41-4B29-83BD-0E6610102E97}" dt="2021-09-27T17:19:16.662" v="132"/>
          <ac:spMkLst>
            <pc:docMk/>
            <pc:sldMk cId="1164818978" sldId="2142532729"/>
            <ac:spMk id="2" creationId="{8BD0B296-8CB7-44AE-81DD-1DDE0E1C6379}"/>
          </ac:spMkLst>
        </pc:spChg>
        <pc:spChg chg="mod">
          <ac:chgData name="David T Chiu" userId="S::david.t.chiu@kp.org::7b3d2e8b-b899-4a34-8c97-f5704e652e63" providerId="AD" clId="Web-{73D12227-FF41-4B29-83BD-0E6610102E97}" dt="2021-09-27T17:21:35.889" v="163" actId="20577"/>
          <ac:spMkLst>
            <pc:docMk/>
            <pc:sldMk cId="1164818978" sldId="2142532729"/>
            <ac:spMk id="3" creationId="{E8E9BEF9-A249-4637-A36F-67FA6149C864}"/>
          </ac:spMkLst>
        </pc:spChg>
        <pc:spChg chg="add del">
          <ac:chgData name="David T Chiu" userId="S::david.t.chiu@kp.org::7b3d2e8b-b899-4a34-8c97-f5704e652e63" providerId="AD" clId="Web-{73D12227-FF41-4B29-83BD-0E6610102E97}" dt="2021-09-27T17:19:38.742" v="137"/>
          <ac:spMkLst>
            <pc:docMk/>
            <pc:sldMk cId="1164818978" sldId="2142532729"/>
            <ac:spMk id="8" creationId="{AD2D45C7-2E37-44FD-AC77-116CD14B9ED9}"/>
          </ac:spMkLst>
        </pc:spChg>
        <pc:spChg chg="add del">
          <ac:chgData name="David T Chiu" userId="S::david.t.chiu@kp.org::7b3d2e8b-b899-4a34-8c97-f5704e652e63" providerId="AD" clId="Web-{73D12227-FF41-4B29-83BD-0E6610102E97}" dt="2021-09-27T17:19:38.742" v="137"/>
          <ac:spMkLst>
            <pc:docMk/>
            <pc:sldMk cId="1164818978" sldId="2142532729"/>
            <ac:spMk id="10" creationId="{1FF88480-2CF1-4C54-8CE3-2CA9CD9FF896}"/>
          </ac:spMkLst>
        </pc:spChg>
        <pc:spChg chg="add">
          <ac:chgData name="David T Chiu" userId="S::david.t.chiu@kp.org::7b3d2e8b-b899-4a34-8c97-f5704e652e63" providerId="AD" clId="Web-{73D12227-FF41-4B29-83BD-0E6610102E97}" dt="2021-09-27T17:19:38.742" v="137"/>
          <ac:spMkLst>
            <pc:docMk/>
            <pc:sldMk cId="1164818978" sldId="2142532729"/>
            <ac:spMk id="15" creationId="{AD2D45C7-2E37-44FD-AC77-116CD14B9ED9}"/>
          </ac:spMkLst>
        </pc:spChg>
        <pc:spChg chg="add">
          <ac:chgData name="David T Chiu" userId="S::david.t.chiu@kp.org::7b3d2e8b-b899-4a34-8c97-f5704e652e63" providerId="AD" clId="Web-{73D12227-FF41-4B29-83BD-0E6610102E97}" dt="2021-09-27T17:19:38.742" v="137"/>
          <ac:spMkLst>
            <pc:docMk/>
            <pc:sldMk cId="1164818978" sldId="2142532729"/>
            <ac:spMk id="17" creationId="{1FF88480-2CF1-4C54-8CE3-2CA9CD9FF896}"/>
          </ac:spMkLst>
        </pc:spChg>
      </pc:sldChg>
      <pc:sldMasterChg chg="del delSldLayout">
        <pc:chgData name="David T Chiu" userId="S::david.t.chiu@kp.org::7b3d2e8b-b899-4a34-8c97-f5704e652e63" providerId="AD" clId="Web-{73D12227-FF41-4B29-83BD-0E6610102E97}" dt="2021-09-27T17:01:50.600" v="1"/>
        <pc:sldMasterMkLst>
          <pc:docMk/>
          <pc:sldMasterMk cId="3111888120" sldId="2147483696"/>
        </pc:sldMasterMkLst>
        <pc:sldLayoutChg chg="del">
          <pc:chgData name="David T Chiu" userId="S::david.t.chiu@kp.org::7b3d2e8b-b899-4a34-8c97-f5704e652e63" providerId="AD" clId="Web-{73D12227-FF41-4B29-83BD-0E6610102E97}" dt="2021-09-27T17:01:50.600" v="1"/>
          <pc:sldLayoutMkLst>
            <pc:docMk/>
            <pc:sldMasterMk cId="3111888120" sldId="2147483696"/>
            <pc:sldLayoutMk cId="2194780071" sldId="2147483697"/>
          </pc:sldLayoutMkLst>
        </pc:sldLayoutChg>
        <pc:sldLayoutChg chg="del">
          <pc:chgData name="David T Chiu" userId="S::david.t.chiu@kp.org::7b3d2e8b-b899-4a34-8c97-f5704e652e63" providerId="AD" clId="Web-{73D12227-FF41-4B29-83BD-0E6610102E97}" dt="2021-09-27T17:01:50.600" v="1"/>
          <pc:sldLayoutMkLst>
            <pc:docMk/>
            <pc:sldMasterMk cId="3111888120" sldId="2147483696"/>
            <pc:sldLayoutMk cId="1172562158" sldId="2147483698"/>
          </pc:sldLayoutMkLst>
        </pc:sldLayoutChg>
        <pc:sldLayoutChg chg="del">
          <pc:chgData name="David T Chiu" userId="S::david.t.chiu@kp.org::7b3d2e8b-b899-4a34-8c97-f5704e652e63" providerId="AD" clId="Web-{73D12227-FF41-4B29-83BD-0E6610102E97}" dt="2021-09-27T17:01:50.600" v="1"/>
          <pc:sldLayoutMkLst>
            <pc:docMk/>
            <pc:sldMasterMk cId="3111888120" sldId="2147483696"/>
            <pc:sldLayoutMk cId="833187857" sldId="2147483699"/>
          </pc:sldLayoutMkLst>
        </pc:sldLayoutChg>
        <pc:sldLayoutChg chg="del">
          <pc:chgData name="David T Chiu" userId="S::david.t.chiu@kp.org::7b3d2e8b-b899-4a34-8c97-f5704e652e63" providerId="AD" clId="Web-{73D12227-FF41-4B29-83BD-0E6610102E97}" dt="2021-09-27T17:01:50.600" v="1"/>
          <pc:sldLayoutMkLst>
            <pc:docMk/>
            <pc:sldMasterMk cId="3111888120" sldId="2147483696"/>
            <pc:sldLayoutMk cId="2818746100" sldId="2147483700"/>
          </pc:sldLayoutMkLst>
        </pc:sldLayoutChg>
        <pc:sldLayoutChg chg="del">
          <pc:chgData name="David T Chiu" userId="S::david.t.chiu@kp.org::7b3d2e8b-b899-4a34-8c97-f5704e652e63" providerId="AD" clId="Web-{73D12227-FF41-4B29-83BD-0E6610102E97}" dt="2021-09-27T17:01:50.600" v="1"/>
          <pc:sldLayoutMkLst>
            <pc:docMk/>
            <pc:sldMasterMk cId="3111888120" sldId="2147483696"/>
            <pc:sldLayoutMk cId="83975272" sldId="2147483701"/>
          </pc:sldLayoutMkLst>
        </pc:sldLayoutChg>
        <pc:sldLayoutChg chg="del">
          <pc:chgData name="David T Chiu" userId="S::david.t.chiu@kp.org::7b3d2e8b-b899-4a34-8c97-f5704e652e63" providerId="AD" clId="Web-{73D12227-FF41-4B29-83BD-0E6610102E97}" dt="2021-09-27T17:01:50.600" v="1"/>
          <pc:sldLayoutMkLst>
            <pc:docMk/>
            <pc:sldMasterMk cId="3111888120" sldId="2147483696"/>
            <pc:sldLayoutMk cId="2495558107" sldId="2147483702"/>
          </pc:sldLayoutMkLst>
        </pc:sldLayoutChg>
        <pc:sldLayoutChg chg="del">
          <pc:chgData name="David T Chiu" userId="S::david.t.chiu@kp.org::7b3d2e8b-b899-4a34-8c97-f5704e652e63" providerId="AD" clId="Web-{73D12227-FF41-4B29-83BD-0E6610102E97}" dt="2021-09-27T17:01:50.600" v="1"/>
          <pc:sldLayoutMkLst>
            <pc:docMk/>
            <pc:sldMasterMk cId="3111888120" sldId="2147483696"/>
            <pc:sldLayoutMk cId="2346893590" sldId="2147483703"/>
          </pc:sldLayoutMkLst>
        </pc:sldLayoutChg>
        <pc:sldLayoutChg chg="del">
          <pc:chgData name="David T Chiu" userId="S::david.t.chiu@kp.org::7b3d2e8b-b899-4a34-8c97-f5704e652e63" providerId="AD" clId="Web-{73D12227-FF41-4B29-83BD-0E6610102E97}" dt="2021-09-27T17:01:50.600" v="1"/>
          <pc:sldLayoutMkLst>
            <pc:docMk/>
            <pc:sldMasterMk cId="3111888120" sldId="2147483696"/>
            <pc:sldLayoutMk cId="1738075026" sldId="2147483704"/>
          </pc:sldLayoutMkLst>
        </pc:sldLayoutChg>
        <pc:sldLayoutChg chg="del">
          <pc:chgData name="David T Chiu" userId="S::david.t.chiu@kp.org::7b3d2e8b-b899-4a34-8c97-f5704e652e63" providerId="AD" clId="Web-{73D12227-FF41-4B29-83BD-0E6610102E97}" dt="2021-09-27T17:01:50.600" v="1"/>
          <pc:sldLayoutMkLst>
            <pc:docMk/>
            <pc:sldMasterMk cId="3111888120" sldId="2147483696"/>
            <pc:sldLayoutMk cId="3131903541" sldId="2147483705"/>
          </pc:sldLayoutMkLst>
        </pc:sldLayoutChg>
        <pc:sldLayoutChg chg="del">
          <pc:chgData name="David T Chiu" userId="S::david.t.chiu@kp.org::7b3d2e8b-b899-4a34-8c97-f5704e652e63" providerId="AD" clId="Web-{73D12227-FF41-4B29-83BD-0E6610102E97}" dt="2021-09-27T17:01:50.600" v="1"/>
          <pc:sldLayoutMkLst>
            <pc:docMk/>
            <pc:sldMasterMk cId="3111888120" sldId="2147483696"/>
            <pc:sldLayoutMk cId="3407611472" sldId="2147483706"/>
          </pc:sldLayoutMkLst>
        </pc:sldLayoutChg>
        <pc:sldLayoutChg chg="del">
          <pc:chgData name="David T Chiu" userId="S::david.t.chiu@kp.org::7b3d2e8b-b899-4a34-8c97-f5704e652e63" providerId="AD" clId="Web-{73D12227-FF41-4B29-83BD-0E6610102E97}" dt="2021-09-27T17:01:50.600" v="1"/>
          <pc:sldLayoutMkLst>
            <pc:docMk/>
            <pc:sldMasterMk cId="3111888120" sldId="2147483696"/>
            <pc:sldLayoutMk cId="4112498001" sldId="2147483707"/>
          </pc:sldLayoutMkLst>
        </pc:sldLayoutChg>
        <pc:sldLayoutChg chg="del">
          <pc:chgData name="David T Chiu" userId="S::david.t.chiu@kp.org::7b3d2e8b-b899-4a34-8c97-f5704e652e63" providerId="AD" clId="Web-{73D12227-FF41-4B29-83BD-0E6610102E97}" dt="2021-09-27T17:01:50.600" v="1"/>
          <pc:sldLayoutMkLst>
            <pc:docMk/>
            <pc:sldMasterMk cId="3111888120" sldId="2147483696"/>
            <pc:sldLayoutMk cId="178169318" sldId="2147483708"/>
          </pc:sldLayoutMkLst>
        </pc:sldLayoutChg>
        <pc:sldLayoutChg chg="del">
          <pc:chgData name="David T Chiu" userId="S::david.t.chiu@kp.org::7b3d2e8b-b899-4a34-8c97-f5704e652e63" providerId="AD" clId="Web-{73D12227-FF41-4B29-83BD-0E6610102E97}" dt="2021-09-27T17:01:50.600" v="1"/>
          <pc:sldLayoutMkLst>
            <pc:docMk/>
            <pc:sldMasterMk cId="3111888120" sldId="2147483696"/>
            <pc:sldLayoutMk cId="1747812623" sldId="2147483710"/>
          </pc:sldLayoutMkLst>
        </pc:sldLayoutChg>
        <pc:sldLayoutChg chg="del">
          <pc:chgData name="David T Chiu" userId="S::david.t.chiu@kp.org::7b3d2e8b-b899-4a34-8c97-f5704e652e63" providerId="AD" clId="Web-{73D12227-FF41-4B29-83BD-0E6610102E97}" dt="2021-09-27T17:01:50.600" v="1"/>
          <pc:sldLayoutMkLst>
            <pc:docMk/>
            <pc:sldMasterMk cId="3111888120" sldId="2147483696"/>
            <pc:sldLayoutMk cId="2868321855" sldId="2147483714"/>
          </pc:sldLayoutMkLst>
        </pc:sldLayoutChg>
        <pc:sldLayoutChg chg="del">
          <pc:chgData name="David T Chiu" userId="S::david.t.chiu@kp.org::7b3d2e8b-b899-4a34-8c97-f5704e652e63" providerId="AD" clId="Web-{73D12227-FF41-4B29-83BD-0E6610102E97}" dt="2021-09-27T17:01:50.600" v="1"/>
          <pc:sldLayoutMkLst>
            <pc:docMk/>
            <pc:sldMasterMk cId="3111888120" sldId="2147483696"/>
            <pc:sldLayoutMk cId="1563927140" sldId="2147483809"/>
          </pc:sldLayoutMkLst>
        </pc:sldLayoutChg>
        <pc:sldLayoutChg chg="del">
          <pc:chgData name="David T Chiu" userId="S::david.t.chiu@kp.org::7b3d2e8b-b899-4a34-8c97-f5704e652e63" providerId="AD" clId="Web-{73D12227-FF41-4B29-83BD-0E6610102E97}" dt="2021-09-27T17:01:50.600" v="1"/>
          <pc:sldLayoutMkLst>
            <pc:docMk/>
            <pc:sldMasterMk cId="3111888120" sldId="2147483696"/>
            <pc:sldLayoutMk cId="3872366460" sldId="2147483811"/>
          </pc:sldLayoutMkLst>
        </pc:sldLayoutChg>
      </pc:sldMasterChg>
      <pc:sldMasterChg chg="add del addSldLayout delSldLayout modSldLayout">
        <pc:chgData name="David T Chiu" userId="S::david.t.chiu@kp.org::7b3d2e8b-b899-4a34-8c97-f5704e652e63" providerId="AD" clId="Web-{73D12227-FF41-4B29-83BD-0E6610102E97}" dt="2021-09-27T17:04:32.297" v="28"/>
        <pc:sldMasterMkLst>
          <pc:docMk/>
          <pc:sldMasterMk cId="507625038" sldId="2147483812"/>
        </pc:sldMasterMkLst>
        <pc:sldLayoutChg chg="add del mod replId">
          <pc:chgData name="David T Chiu" userId="S::david.t.chiu@kp.org::7b3d2e8b-b899-4a34-8c97-f5704e652e63" providerId="AD" clId="Web-{73D12227-FF41-4B29-83BD-0E6610102E97}" dt="2021-09-27T17:04:32.297" v="28"/>
          <pc:sldLayoutMkLst>
            <pc:docMk/>
            <pc:sldMasterMk cId="507625038" sldId="2147483812"/>
            <pc:sldLayoutMk cId="592402963" sldId="2147483813"/>
          </pc:sldLayoutMkLst>
        </pc:sldLayoutChg>
        <pc:sldLayoutChg chg="add del mod replId">
          <pc:chgData name="David T Chiu" userId="S::david.t.chiu@kp.org::7b3d2e8b-b899-4a34-8c97-f5704e652e63" providerId="AD" clId="Web-{73D12227-FF41-4B29-83BD-0E6610102E97}" dt="2021-09-27T17:04:32.297" v="28"/>
          <pc:sldLayoutMkLst>
            <pc:docMk/>
            <pc:sldMasterMk cId="507625038" sldId="2147483812"/>
            <pc:sldLayoutMk cId="917629938" sldId="2147483814"/>
          </pc:sldLayoutMkLst>
        </pc:sldLayoutChg>
        <pc:sldLayoutChg chg="add del mod replId">
          <pc:chgData name="David T Chiu" userId="S::david.t.chiu@kp.org::7b3d2e8b-b899-4a34-8c97-f5704e652e63" providerId="AD" clId="Web-{73D12227-FF41-4B29-83BD-0E6610102E97}" dt="2021-09-27T17:04:32.297" v="28"/>
          <pc:sldLayoutMkLst>
            <pc:docMk/>
            <pc:sldMasterMk cId="507625038" sldId="2147483812"/>
            <pc:sldLayoutMk cId="533532373" sldId="2147483815"/>
          </pc:sldLayoutMkLst>
        </pc:sldLayoutChg>
        <pc:sldLayoutChg chg="add del mod replId">
          <pc:chgData name="David T Chiu" userId="S::david.t.chiu@kp.org::7b3d2e8b-b899-4a34-8c97-f5704e652e63" providerId="AD" clId="Web-{73D12227-FF41-4B29-83BD-0E6610102E97}" dt="2021-09-27T17:04:32.297" v="28"/>
          <pc:sldLayoutMkLst>
            <pc:docMk/>
            <pc:sldMasterMk cId="507625038" sldId="2147483812"/>
            <pc:sldLayoutMk cId="2097069049" sldId="2147483816"/>
          </pc:sldLayoutMkLst>
        </pc:sldLayoutChg>
        <pc:sldLayoutChg chg="add del mod replId">
          <pc:chgData name="David T Chiu" userId="S::david.t.chiu@kp.org::7b3d2e8b-b899-4a34-8c97-f5704e652e63" providerId="AD" clId="Web-{73D12227-FF41-4B29-83BD-0E6610102E97}" dt="2021-09-27T17:04:32.297" v="28"/>
          <pc:sldLayoutMkLst>
            <pc:docMk/>
            <pc:sldMasterMk cId="507625038" sldId="2147483812"/>
            <pc:sldLayoutMk cId="1365117975" sldId="2147483817"/>
          </pc:sldLayoutMkLst>
        </pc:sldLayoutChg>
        <pc:sldLayoutChg chg="add del mod replId">
          <pc:chgData name="David T Chiu" userId="S::david.t.chiu@kp.org::7b3d2e8b-b899-4a34-8c97-f5704e652e63" providerId="AD" clId="Web-{73D12227-FF41-4B29-83BD-0E6610102E97}" dt="2021-09-27T17:04:32.297" v="28"/>
          <pc:sldLayoutMkLst>
            <pc:docMk/>
            <pc:sldMasterMk cId="507625038" sldId="2147483812"/>
            <pc:sldLayoutMk cId="2156446514" sldId="2147483818"/>
          </pc:sldLayoutMkLst>
        </pc:sldLayoutChg>
        <pc:sldLayoutChg chg="add del mod replId">
          <pc:chgData name="David T Chiu" userId="S::david.t.chiu@kp.org::7b3d2e8b-b899-4a34-8c97-f5704e652e63" providerId="AD" clId="Web-{73D12227-FF41-4B29-83BD-0E6610102E97}" dt="2021-09-27T17:04:32.297" v="28"/>
          <pc:sldLayoutMkLst>
            <pc:docMk/>
            <pc:sldMasterMk cId="507625038" sldId="2147483812"/>
            <pc:sldLayoutMk cId="3949168901" sldId="2147483819"/>
          </pc:sldLayoutMkLst>
        </pc:sldLayoutChg>
        <pc:sldLayoutChg chg="add del mod replId">
          <pc:chgData name="David T Chiu" userId="S::david.t.chiu@kp.org::7b3d2e8b-b899-4a34-8c97-f5704e652e63" providerId="AD" clId="Web-{73D12227-FF41-4B29-83BD-0E6610102E97}" dt="2021-09-27T17:04:32.297" v="28"/>
          <pc:sldLayoutMkLst>
            <pc:docMk/>
            <pc:sldMasterMk cId="507625038" sldId="2147483812"/>
            <pc:sldLayoutMk cId="138369743" sldId="2147483820"/>
          </pc:sldLayoutMkLst>
        </pc:sldLayoutChg>
        <pc:sldLayoutChg chg="add del mod replId">
          <pc:chgData name="David T Chiu" userId="S::david.t.chiu@kp.org::7b3d2e8b-b899-4a34-8c97-f5704e652e63" providerId="AD" clId="Web-{73D12227-FF41-4B29-83BD-0E6610102E97}" dt="2021-09-27T17:04:32.297" v="28"/>
          <pc:sldLayoutMkLst>
            <pc:docMk/>
            <pc:sldMasterMk cId="507625038" sldId="2147483812"/>
            <pc:sldLayoutMk cId="1958802977" sldId="2147483821"/>
          </pc:sldLayoutMkLst>
        </pc:sldLayoutChg>
        <pc:sldLayoutChg chg="add del mod replId">
          <pc:chgData name="David T Chiu" userId="S::david.t.chiu@kp.org::7b3d2e8b-b899-4a34-8c97-f5704e652e63" providerId="AD" clId="Web-{73D12227-FF41-4B29-83BD-0E6610102E97}" dt="2021-09-27T17:04:32.297" v="28"/>
          <pc:sldLayoutMkLst>
            <pc:docMk/>
            <pc:sldMasterMk cId="507625038" sldId="2147483812"/>
            <pc:sldLayoutMk cId="4121063946" sldId="2147483822"/>
          </pc:sldLayoutMkLst>
        </pc:sldLayoutChg>
        <pc:sldLayoutChg chg="add del mod replId">
          <pc:chgData name="David T Chiu" userId="S::david.t.chiu@kp.org::7b3d2e8b-b899-4a34-8c97-f5704e652e63" providerId="AD" clId="Web-{73D12227-FF41-4B29-83BD-0E6610102E97}" dt="2021-09-27T17:04:32.297" v="28"/>
          <pc:sldLayoutMkLst>
            <pc:docMk/>
            <pc:sldMasterMk cId="507625038" sldId="2147483812"/>
            <pc:sldLayoutMk cId="4218081629" sldId="2147483823"/>
          </pc:sldLayoutMkLst>
        </pc:sldLayoutChg>
        <pc:sldLayoutChg chg="add del mod replId">
          <pc:chgData name="David T Chiu" userId="S::david.t.chiu@kp.org::7b3d2e8b-b899-4a34-8c97-f5704e652e63" providerId="AD" clId="Web-{73D12227-FF41-4B29-83BD-0E6610102E97}" dt="2021-09-27T17:04:32.297" v="28"/>
          <pc:sldLayoutMkLst>
            <pc:docMk/>
            <pc:sldMasterMk cId="507625038" sldId="2147483812"/>
            <pc:sldLayoutMk cId="2003969908" sldId="2147483824"/>
          </pc:sldLayoutMkLst>
        </pc:sldLayoutChg>
        <pc:sldLayoutChg chg="add del mod replId">
          <pc:chgData name="David T Chiu" userId="S::david.t.chiu@kp.org::7b3d2e8b-b899-4a34-8c97-f5704e652e63" providerId="AD" clId="Web-{73D12227-FF41-4B29-83BD-0E6610102E97}" dt="2021-09-27T17:04:32.297" v="28"/>
          <pc:sldLayoutMkLst>
            <pc:docMk/>
            <pc:sldMasterMk cId="507625038" sldId="2147483812"/>
            <pc:sldLayoutMk cId="2154216814" sldId="2147483825"/>
          </pc:sldLayoutMkLst>
        </pc:sldLayoutChg>
        <pc:sldLayoutChg chg="add del mod replId">
          <pc:chgData name="David T Chiu" userId="S::david.t.chiu@kp.org::7b3d2e8b-b899-4a34-8c97-f5704e652e63" providerId="AD" clId="Web-{73D12227-FF41-4B29-83BD-0E6610102E97}" dt="2021-09-27T17:04:32.297" v="28"/>
          <pc:sldLayoutMkLst>
            <pc:docMk/>
            <pc:sldMasterMk cId="507625038" sldId="2147483812"/>
            <pc:sldLayoutMk cId="1950308560" sldId="2147483826"/>
          </pc:sldLayoutMkLst>
        </pc:sldLayoutChg>
        <pc:sldLayoutChg chg="add del mod replId">
          <pc:chgData name="David T Chiu" userId="S::david.t.chiu@kp.org::7b3d2e8b-b899-4a34-8c97-f5704e652e63" providerId="AD" clId="Web-{73D12227-FF41-4B29-83BD-0E6610102E97}" dt="2021-09-27T17:04:32.297" v="28"/>
          <pc:sldLayoutMkLst>
            <pc:docMk/>
            <pc:sldMasterMk cId="507625038" sldId="2147483812"/>
            <pc:sldLayoutMk cId="2601691583" sldId="2147483827"/>
          </pc:sldLayoutMkLst>
        </pc:sldLayoutChg>
        <pc:sldLayoutChg chg="add del mod replId">
          <pc:chgData name="David T Chiu" userId="S::david.t.chiu@kp.org::7b3d2e8b-b899-4a34-8c97-f5704e652e63" providerId="AD" clId="Web-{73D12227-FF41-4B29-83BD-0E6610102E97}" dt="2021-09-27T17:04:32.297" v="28"/>
          <pc:sldLayoutMkLst>
            <pc:docMk/>
            <pc:sldMasterMk cId="507625038" sldId="2147483812"/>
            <pc:sldLayoutMk cId="310511224" sldId="2147483828"/>
          </pc:sldLayoutMkLst>
        </pc:sldLayoutChg>
        <pc:sldLayoutChg chg="add del mod replId">
          <pc:chgData name="David T Chiu" userId="S::david.t.chiu@kp.org::7b3d2e8b-b899-4a34-8c97-f5704e652e63" providerId="AD" clId="Web-{73D12227-FF41-4B29-83BD-0E6610102E97}" dt="2021-09-27T17:04:32.297" v="28"/>
          <pc:sldLayoutMkLst>
            <pc:docMk/>
            <pc:sldMasterMk cId="507625038" sldId="2147483812"/>
            <pc:sldLayoutMk cId="3572935231" sldId="2147483829"/>
          </pc:sldLayoutMkLst>
        </pc:sldLayoutChg>
      </pc:sldMasterChg>
      <pc:sldMasterChg chg="add del addSldLayout delSldLayout modSldLayout">
        <pc:chgData name="David T Chiu" userId="S::david.t.chiu@kp.org::7b3d2e8b-b899-4a34-8c97-f5704e652e63" providerId="AD" clId="Web-{73D12227-FF41-4B29-83BD-0E6610102E97}" dt="2021-09-27T17:04:39.579" v="29"/>
        <pc:sldMasterMkLst>
          <pc:docMk/>
          <pc:sldMasterMk cId="693117632" sldId="2147483830"/>
        </pc:sldMasterMkLst>
        <pc:sldLayoutChg chg="add del mod replId">
          <pc:chgData name="David T Chiu" userId="S::david.t.chiu@kp.org::7b3d2e8b-b899-4a34-8c97-f5704e652e63" providerId="AD" clId="Web-{73D12227-FF41-4B29-83BD-0E6610102E97}" dt="2021-09-27T17:04:39.579" v="29"/>
          <pc:sldLayoutMkLst>
            <pc:docMk/>
            <pc:sldMasterMk cId="693117632" sldId="2147483830"/>
            <pc:sldLayoutMk cId="3528422187" sldId="2147483831"/>
          </pc:sldLayoutMkLst>
        </pc:sldLayoutChg>
        <pc:sldLayoutChg chg="add del mod replId">
          <pc:chgData name="David T Chiu" userId="S::david.t.chiu@kp.org::7b3d2e8b-b899-4a34-8c97-f5704e652e63" providerId="AD" clId="Web-{73D12227-FF41-4B29-83BD-0E6610102E97}" dt="2021-09-27T17:04:39.579" v="29"/>
          <pc:sldLayoutMkLst>
            <pc:docMk/>
            <pc:sldMasterMk cId="693117632" sldId="2147483830"/>
            <pc:sldLayoutMk cId="892473500" sldId="2147483832"/>
          </pc:sldLayoutMkLst>
        </pc:sldLayoutChg>
        <pc:sldLayoutChg chg="add del mod replId">
          <pc:chgData name="David T Chiu" userId="S::david.t.chiu@kp.org::7b3d2e8b-b899-4a34-8c97-f5704e652e63" providerId="AD" clId="Web-{73D12227-FF41-4B29-83BD-0E6610102E97}" dt="2021-09-27T17:04:39.579" v="29"/>
          <pc:sldLayoutMkLst>
            <pc:docMk/>
            <pc:sldMasterMk cId="693117632" sldId="2147483830"/>
            <pc:sldLayoutMk cId="839392596" sldId="2147483833"/>
          </pc:sldLayoutMkLst>
        </pc:sldLayoutChg>
        <pc:sldLayoutChg chg="add del mod replId">
          <pc:chgData name="David T Chiu" userId="S::david.t.chiu@kp.org::7b3d2e8b-b899-4a34-8c97-f5704e652e63" providerId="AD" clId="Web-{73D12227-FF41-4B29-83BD-0E6610102E97}" dt="2021-09-27T17:04:39.579" v="29"/>
          <pc:sldLayoutMkLst>
            <pc:docMk/>
            <pc:sldMasterMk cId="693117632" sldId="2147483830"/>
            <pc:sldLayoutMk cId="2793893657" sldId="2147483834"/>
          </pc:sldLayoutMkLst>
        </pc:sldLayoutChg>
        <pc:sldLayoutChg chg="add del mod replId">
          <pc:chgData name="David T Chiu" userId="S::david.t.chiu@kp.org::7b3d2e8b-b899-4a34-8c97-f5704e652e63" providerId="AD" clId="Web-{73D12227-FF41-4B29-83BD-0E6610102E97}" dt="2021-09-27T17:04:39.579" v="29"/>
          <pc:sldLayoutMkLst>
            <pc:docMk/>
            <pc:sldMasterMk cId="693117632" sldId="2147483830"/>
            <pc:sldLayoutMk cId="3419952195" sldId="2147483835"/>
          </pc:sldLayoutMkLst>
        </pc:sldLayoutChg>
        <pc:sldLayoutChg chg="add del mod replId">
          <pc:chgData name="David T Chiu" userId="S::david.t.chiu@kp.org::7b3d2e8b-b899-4a34-8c97-f5704e652e63" providerId="AD" clId="Web-{73D12227-FF41-4B29-83BD-0E6610102E97}" dt="2021-09-27T17:04:39.579" v="29"/>
          <pc:sldLayoutMkLst>
            <pc:docMk/>
            <pc:sldMasterMk cId="693117632" sldId="2147483830"/>
            <pc:sldLayoutMk cId="3284500950" sldId="2147483836"/>
          </pc:sldLayoutMkLst>
        </pc:sldLayoutChg>
        <pc:sldLayoutChg chg="add del mod replId">
          <pc:chgData name="David T Chiu" userId="S::david.t.chiu@kp.org::7b3d2e8b-b899-4a34-8c97-f5704e652e63" providerId="AD" clId="Web-{73D12227-FF41-4B29-83BD-0E6610102E97}" dt="2021-09-27T17:04:39.579" v="29"/>
          <pc:sldLayoutMkLst>
            <pc:docMk/>
            <pc:sldMasterMk cId="693117632" sldId="2147483830"/>
            <pc:sldLayoutMk cId="2077504754" sldId="2147483837"/>
          </pc:sldLayoutMkLst>
        </pc:sldLayoutChg>
        <pc:sldLayoutChg chg="add del mod replId">
          <pc:chgData name="David T Chiu" userId="S::david.t.chiu@kp.org::7b3d2e8b-b899-4a34-8c97-f5704e652e63" providerId="AD" clId="Web-{73D12227-FF41-4B29-83BD-0E6610102E97}" dt="2021-09-27T17:04:39.579" v="29"/>
          <pc:sldLayoutMkLst>
            <pc:docMk/>
            <pc:sldMasterMk cId="693117632" sldId="2147483830"/>
            <pc:sldLayoutMk cId="2034659253" sldId="2147483838"/>
          </pc:sldLayoutMkLst>
        </pc:sldLayoutChg>
        <pc:sldLayoutChg chg="add del mod replId">
          <pc:chgData name="David T Chiu" userId="S::david.t.chiu@kp.org::7b3d2e8b-b899-4a34-8c97-f5704e652e63" providerId="AD" clId="Web-{73D12227-FF41-4B29-83BD-0E6610102E97}" dt="2021-09-27T17:04:39.579" v="29"/>
          <pc:sldLayoutMkLst>
            <pc:docMk/>
            <pc:sldMasterMk cId="693117632" sldId="2147483830"/>
            <pc:sldLayoutMk cId="3593073158" sldId="2147483839"/>
          </pc:sldLayoutMkLst>
        </pc:sldLayoutChg>
        <pc:sldLayoutChg chg="add del mod replId">
          <pc:chgData name="David T Chiu" userId="S::david.t.chiu@kp.org::7b3d2e8b-b899-4a34-8c97-f5704e652e63" providerId="AD" clId="Web-{73D12227-FF41-4B29-83BD-0E6610102E97}" dt="2021-09-27T17:04:39.579" v="29"/>
          <pc:sldLayoutMkLst>
            <pc:docMk/>
            <pc:sldMasterMk cId="693117632" sldId="2147483830"/>
            <pc:sldLayoutMk cId="2877360832" sldId="2147483840"/>
          </pc:sldLayoutMkLst>
        </pc:sldLayoutChg>
        <pc:sldLayoutChg chg="add del mod replId">
          <pc:chgData name="David T Chiu" userId="S::david.t.chiu@kp.org::7b3d2e8b-b899-4a34-8c97-f5704e652e63" providerId="AD" clId="Web-{73D12227-FF41-4B29-83BD-0E6610102E97}" dt="2021-09-27T17:04:39.579" v="29"/>
          <pc:sldLayoutMkLst>
            <pc:docMk/>
            <pc:sldMasterMk cId="693117632" sldId="2147483830"/>
            <pc:sldLayoutMk cId="2038820001" sldId="2147483841"/>
          </pc:sldLayoutMkLst>
        </pc:sldLayoutChg>
        <pc:sldLayoutChg chg="add del mod replId">
          <pc:chgData name="David T Chiu" userId="S::david.t.chiu@kp.org::7b3d2e8b-b899-4a34-8c97-f5704e652e63" providerId="AD" clId="Web-{73D12227-FF41-4B29-83BD-0E6610102E97}" dt="2021-09-27T17:04:39.579" v="29"/>
          <pc:sldLayoutMkLst>
            <pc:docMk/>
            <pc:sldMasterMk cId="693117632" sldId="2147483830"/>
            <pc:sldLayoutMk cId="1543192706" sldId="2147483842"/>
          </pc:sldLayoutMkLst>
        </pc:sldLayoutChg>
        <pc:sldLayoutChg chg="add del mod replId">
          <pc:chgData name="David T Chiu" userId="S::david.t.chiu@kp.org::7b3d2e8b-b899-4a34-8c97-f5704e652e63" providerId="AD" clId="Web-{73D12227-FF41-4B29-83BD-0E6610102E97}" dt="2021-09-27T17:04:39.579" v="29"/>
          <pc:sldLayoutMkLst>
            <pc:docMk/>
            <pc:sldMasterMk cId="693117632" sldId="2147483830"/>
            <pc:sldLayoutMk cId="3924290272" sldId="2147483843"/>
          </pc:sldLayoutMkLst>
        </pc:sldLayoutChg>
        <pc:sldLayoutChg chg="add del mod replId">
          <pc:chgData name="David T Chiu" userId="S::david.t.chiu@kp.org::7b3d2e8b-b899-4a34-8c97-f5704e652e63" providerId="AD" clId="Web-{73D12227-FF41-4B29-83BD-0E6610102E97}" dt="2021-09-27T17:04:39.579" v="29"/>
          <pc:sldLayoutMkLst>
            <pc:docMk/>
            <pc:sldMasterMk cId="693117632" sldId="2147483830"/>
            <pc:sldLayoutMk cId="1623060373" sldId="2147483844"/>
          </pc:sldLayoutMkLst>
        </pc:sldLayoutChg>
        <pc:sldLayoutChg chg="add del mod replId">
          <pc:chgData name="David T Chiu" userId="S::david.t.chiu@kp.org::7b3d2e8b-b899-4a34-8c97-f5704e652e63" providerId="AD" clId="Web-{73D12227-FF41-4B29-83BD-0E6610102E97}" dt="2021-09-27T17:04:39.579" v="29"/>
          <pc:sldLayoutMkLst>
            <pc:docMk/>
            <pc:sldMasterMk cId="693117632" sldId="2147483830"/>
            <pc:sldLayoutMk cId="2540575971" sldId="2147483845"/>
          </pc:sldLayoutMkLst>
        </pc:sldLayoutChg>
        <pc:sldLayoutChg chg="add del mod replId">
          <pc:chgData name="David T Chiu" userId="S::david.t.chiu@kp.org::7b3d2e8b-b899-4a34-8c97-f5704e652e63" providerId="AD" clId="Web-{73D12227-FF41-4B29-83BD-0E6610102E97}" dt="2021-09-27T17:04:39.579" v="29"/>
          <pc:sldLayoutMkLst>
            <pc:docMk/>
            <pc:sldMasterMk cId="693117632" sldId="2147483830"/>
            <pc:sldLayoutMk cId="1020772547" sldId="2147483846"/>
          </pc:sldLayoutMkLst>
        </pc:sldLayoutChg>
        <pc:sldLayoutChg chg="add del mod replId">
          <pc:chgData name="David T Chiu" userId="S::david.t.chiu@kp.org::7b3d2e8b-b899-4a34-8c97-f5704e652e63" providerId="AD" clId="Web-{73D12227-FF41-4B29-83BD-0E6610102E97}" dt="2021-09-27T17:04:39.579" v="29"/>
          <pc:sldLayoutMkLst>
            <pc:docMk/>
            <pc:sldMasterMk cId="693117632" sldId="2147483830"/>
            <pc:sldLayoutMk cId="3591208149" sldId="2147483847"/>
          </pc:sldLayoutMkLst>
        </pc:sldLayoutChg>
      </pc:sldMasterChg>
      <pc:sldMasterChg chg="add del addSldLayout delSldLayout modSldLayout">
        <pc:chgData name="David T Chiu" userId="S::david.t.chiu@kp.org::7b3d2e8b-b899-4a34-8c97-f5704e652e63" providerId="AD" clId="Web-{73D12227-FF41-4B29-83BD-0E6610102E97}" dt="2021-09-27T17:04:52.986" v="30"/>
        <pc:sldMasterMkLst>
          <pc:docMk/>
          <pc:sldMasterMk cId="1227189808" sldId="2147483848"/>
        </pc:sldMasterMkLst>
        <pc:sldLayoutChg chg="add del mod replId">
          <pc:chgData name="David T Chiu" userId="S::david.t.chiu@kp.org::7b3d2e8b-b899-4a34-8c97-f5704e652e63" providerId="AD" clId="Web-{73D12227-FF41-4B29-83BD-0E6610102E97}" dt="2021-09-27T17:04:52.986" v="30"/>
          <pc:sldLayoutMkLst>
            <pc:docMk/>
            <pc:sldMasterMk cId="1227189808" sldId="2147483848"/>
            <pc:sldLayoutMk cId="843608197" sldId="2147483849"/>
          </pc:sldLayoutMkLst>
        </pc:sldLayoutChg>
        <pc:sldLayoutChg chg="add del mod replId">
          <pc:chgData name="David T Chiu" userId="S::david.t.chiu@kp.org::7b3d2e8b-b899-4a34-8c97-f5704e652e63" providerId="AD" clId="Web-{73D12227-FF41-4B29-83BD-0E6610102E97}" dt="2021-09-27T17:04:52.986" v="30"/>
          <pc:sldLayoutMkLst>
            <pc:docMk/>
            <pc:sldMasterMk cId="1227189808" sldId="2147483848"/>
            <pc:sldLayoutMk cId="4167051656" sldId="2147483850"/>
          </pc:sldLayoutMkLst>
        </pc:sldLayoutChg>
        <pc:sldLayoutChg chg="add del mod replId">
          <pc:chgData name="David T Chiu" userId="S::david.t.chiu@kp.org::7b3d2e8b-b899-4a34-8c97-f5704e652e63" providerId="AD" clId="Web-{73D12227-FF41-4B29-83BD-0E6610102E97}" dt="2021-09-27T17:04:52.986" v="30"/>
          <pc:sldLayoutMkLst>
            <pc:docMk/>
            <pc:sldMasterMk cId="1227189808" sldId="2147483848"/>
            <pc:sldLayoutMk cId="3547395417" sldId="2147483851"/>
          </pc:sldLayoutMkLst>
        </pc:sldLayoutChg>
        <pc:sldLayoutChg chg="add del mod replId">
          <pc:chgData name="David T Chiu" userId="S::david.t.chiu@kp.org::7b3d2e8b-b899-4a34-8c97-f5704e652e63" providerId="AD" clId="Web-{73D12227-FF41-4B29-83BD-0E6610102E97}" dt="2021-09-27T17:04:52.986" v="30"/>
          <pc:sldLayoutMkLst>
            <pc:docMk/>
            <pc:sldMasterMk cId="1227189808" sldId="2147483848"/>
            <pc:sldLayoutMk cId="3620110418" sldId="2147483852"/>
          </pc:sldLayoutMkLst>
        </pc:sldLayoutChg>
        <pc:sldLayoutChg chg="add del mod replId">
          <pc:chgData name="David T Chiu" userId="S::david.t.chiu@kp.org::7b3d2e8b-b899-4a34-8c97-f5704e652e63" providerId="AD" clId="Web-{73D12227-FF41-4B29-83BD-0E6610102E97}" dt="2021-09-27T17:04:52.986" v="30"/>
          <pc:sldLayoutMkLst>
            <pc:docMk/>
            <pc:sldMasterMk cId="1227189808" sldId="2147483848"/>
            <pc:sldLayoutMk cId="4083631013" sldId="2147483853"/>
          </pc:sldLayoutMkLst>
        </pc:sldLayoutChg>
        <pc:sldLayoutChg chg="add del mod replId">
          <pc:chgData name="David T Chiu" userId="S::david.t.chiu@kp.org::7b3d2e8b-b899-4a34-8c97-f5704e652e63" providerId="AD" clId="Web-{73D12227-FF41-4B29-83BD-0E6610102E97}" dt="2021-09-27T17:04:52.986" v="30"/>
          <pc:sldLayoutMkLst>
            <pc:docMk/>
            <pc:sldMasterMk cId="1227189808" sldId="2147483848"/>
            <pc:sldLayoutMk cId="531813363" sldId="2147483854"/>
          </pc:sldLayoutMkLst>
        </pc:sldLayoutChg>
        <pc:sldLayoutChg chg="add del mod replId">
          <pc:chgData name="David T Chiu" userId="S::david.t.chiu@kp.org::7b3d2e8b-b899-4a34-8c97-f5704e652e63" providerId="AD" clId="Web-{73D12227-FF41-4B29-83BD-0E6610102E97}" dt="2021-09-27T17:04:52.986" v="30"/>
          <pc:sldLayoutMkLst>
            <pc:docMk/>
            <pc:sldMasterMk cId="1227189808" sldId="2147483848"/>
            <pc:sldLayoutMk cId="40696989" sldId="2147483855"/>
          </pc:sldLayoutMkLst>
        </pc:sldLayoutChg>
        <pc:sldLayoutChg chg="add del mod replId">
          <pc:chgData name="David T Chiu" userId="S::david.t.chiu@kp.org::7b3d2e8b-b899-4a34-8c97-f5704e652e63" providerId="AD" clId="Web-{73D12227-FF41-4B29-83BD-0E6610102E97}" dt="2021-09-27T17:04:52.986" v="30"/>
          <pc:sldLayoutMkLst>
            <pc:docMk/>
            <pc:sldMasterMk cId="1227189808" sldId="2147483848"/>
            <pc:sldLayoutMk cId="1737716588" sldId="2147483856"/>
          </pc:sldLayoutMkLst>
        </pc:sldLayoutChg>
        <pc:sldLayoutChg chg="add del mod replId">
          <pc:chgData name="David T Chiu" userId="S::david.t.chiu@kp.org::7b3d2e8b-b899-4a34-8c97-f5704e652e63" providerId="AD" clId="Web-{73D12227-FF41-4B29-83BD-0E6610102E97}" dt="2021-09-27T17:04:52.986" v="30"/>
          <pc:sldLayoutMkLst>
            <pc:docMk/>
            <pc:sldMasterMk cId="1227189808" sldId="2147483848"/>
            <pc:sldLayoutMk cId="3271908253" sldId="2147483857"/>
          </pc:sldLayoutMkLst>
        </pc:sldLayoutChg>
        <pc:sldLayoutChg chg="add del mod replId">
          <pc:chgData name="David T Chiu" userId="S::david.t.chiu@kp.org::7b3d2e8b-b899-4a34-8c97-f5704e652e63" providerId="AD" clId="Web-{73D12227-FF41-4B29-83BD-0E6610102E97}" dt="2021-09-27T17:04:52.986" v="30"/>
          <pc:sldLayoutMkLst>
            <pc:docMk/>
            <pc:sldMasterMk cId="1227189808" sldId="2147483848"/>
            <pc:sldLayoutMk cId="2441963686" sldId="2147483858"/>
          </pc:sldLayoutMkLst>
        </pc:sldLayoutChg>
        <pc:sldLayoutChg chg="add del mod replId">
          <pc:chgData name="David T Chiu" userId="S::david.t.chiu@kp.org::7b3d2e8b-b899-4a34-8c97-f5704e652e63" providerId="AD" clId="Web-{73D12227-FF41-4B29-83BD-0E6610102E97}" dt="2021-09-27T17:04:52.986" v="30"/>
          <pc:sldLayoutMkLst>
            <pc:docMk/>
            <pc:sldMasterMk cId="1227189808" sldId="2147483848"/>
            <pc:sldLayoutMk cId="3129409492" sldId="2147483859"/>
          </pc:sldLayoutMkLst>
        </pc:sldLayoutChg>
        <pc:sldLayoutChg chg="add del mod replId">
          <pc:chgData name="David T Chiu" userId="S::david.t.chiu@kp.org::7b3d2e8b-b899-4a34-8c97-f5704e652e63" providerId="AD" clId="Web-{73D12227-FF41-4B29-83BD-0E6610102E97}" dt="2021-09-27T17:04:52.986" v="30"/>
          <pc:sldLayoutMkLst>
            <pc:docMk/>
            <pc:sldMasterMk cId="1227189808" sldId="2147483848"/>
            <pc:sldLayoutMk cId="1601959085" sldId="2147483860"/>
          </pc:sldLayoutMkLst>
        </pc:sldLayoutChg>
        <pc:sldLayoutChg chg="add del mod replId">
          <pc:chgData name="David T Chiu" userId="S::david.t.chiu@kp.org::7b3d2e8b-b899-4a34-8c97-f5704e652e63" providerId="AD" clId="Web-{73D12227-FF41-4B29-83BD-0E6610102E97}" dt="2021-09-27T17:04:52.986" v="30"/>
          <pc:sldLayoutMkLst>
            <pc:docMk/>
            <pc:sldMasterMk cId="1227189808" sldId="2147483848"/>
            <pc:sldLayoutMk cId="2675785445" sldId="2147483861"/>
          </pc:sldLayoutMkLst>
        </pc:sldLayoutChg>
        <pc:sldLayoutChg chg="add del mod replId">
          <pc:chgData name="David T Chiu" userId="S::david.t.chiu@kp.org::7b3d2e8b-b899-4a34-8c97-f5704e652e63" providerId="AD" clId="Web-{73D12227-FF41-4B29-83BD-0E6610102E97}" dt="2021-09-27T17:04:52.986" v="30"/>
          <pc:sldLayoutMkLst>
            <pc:docMk/>
            <pc:sldMasterMk cId="1227189808" sldId="2147483848"/>
            <pc:sldLayoutMk cId="2052938643" sldId="2147483862"/>
          </pc:sldLayoutMkLst>
        </pc:sldLayoutChg>
        <pc:sldLayoutChg chg="add del mod replId">
          <pc:chgData name="David T Chiu" userId="S::david.t.chiu@kp.org::7b3d2e8b-b899-4a34-8c97-f5704e652e63" providerId="AD" clId="Web-{73D12227-FF41-4B29-83BD-0E6610102E97}" dt="2021-09-27T17:04:52.986" v="30"/>
          <pc:sldLayoutMkLst>
            <pc:docMk/>
            <pc:sldMasterMk cId="1227189808" sldId="2147483848"/>
            <pc:sldLayoutMk cId="1388786561" sldId="2147483863"/>
          </pc:sldLayoutMkLst>
        </pc:sldLayoutChg>
        <pc:sldLayoutChg chg="add del mod replId">
          <pc:chgData name="David T Chiu" userId="S::david.t.chiu@kp.org::7b3d2e8b-b899-4a34-8c97-f5704e652e63" providerId="AD" clId="Web-{73D12227-FF41-4B29-83BD-0E6610102E97}" dt="2021-09-27T17:04:52.986" v="30"/>
          <pc:sldLayoutMkLst>
            <pc:docMk/>
            <pc:sldMasterMk cId="1227189808" sldId="2147483848"/>
            <pc:sldLayoutMk cId="4086032391" sldId="2147483864"/>
          </pc:sldLayoutMkLst>
        </pc:sldLayoutChg>
        <pc:sldLayoutChg chg="add del mod replId">
          <pc:chgData name="David T Chiu" userId="S::david.t.chiu@kp.org::7b3d2e8b-b899-4a34-8c97-f5704e652e63" providerId="AD" clId="Web-{73D12227-FF41-4B29-83BD-0E6610102E97}" dt="2021-09-27T17:04:52.986" v="30"/>
          <pc:sldLayoutMkLst>
            <pc:docMk/>
            <pc:sldMasterMk cId="1227189808" sldId="2147483848"/>
            <pc:sldLayoutMk cId="4052707294" sldId="2147483865"/>
          </pc:sldLayoutMkLst>
        </pc:sldLayoutChg>
      </pc:sldMasterChg>
      <pc:sldMasterChg chg="add addSldLayout modSldLayout">
        <pc:chgData name="David T Chiu" userId="S::david.t.chiu@kp.org::7b3d2e8b-b899-4a34-8c97-f5704e652e63" providerId="AD" clId="Web-{73D12227-FF41-4B29-83BD-0E6610102E97}" dt="2021-09-27T17:04:52.986" v="30"/>
        <pc:sldMasterMkLst>
          <pc:docMk/>
          <pc:sldMasterMk cId="2547536119" sldId="2147483866"/>
        </pc:sldMasterMkLst>
        <pc:sldLayoutChg chg="add mod replId">
          <pc:chgData name="David T Chiu" userId="S::david.t.chiu@kp.org::7b3d2e8b-b899-4a34-8c97-f5704e652e63" providerId="AD" clId="Web-{73D12227-FF41-4B29-83BD-0E6610102E97}" dt="2021-09-27T17:04:52.986" v="30"/>
          <pc:sldLayoutMkLst>
            <pc:docMk/>
            <pc:sldMasterMk cId="2547536119" sldId="2147483866"/>
            <pc:sldLayoutMk cId="2160907500" sldId="2147483867"/>
          </pc:sldLayoutMkLst>
        </pc:sldLayoutChg>
        <pc:sldLayoutChg chg="add mod replId">
          <pc:chgData name="David T Chiu" userId="S::david.t.chiu@kp.org::7b3d2e8b-b899-4a34-8c97-f5704e652e63" providerId="AD" clId="Web-{73D12227-FF41-4B29-83BD-0E6610102E97}" dt="2021-09-27T17:04:52.986" v="30"/>
          <pc:sldLayoutMkLst>
            <pc:docMk/>
            <pc:sldMasterMk cId="2547536119" sldId="2147483866"/>
            <pc:sldLayoutMk cId="4150225000" sldId="2147483868"/>
          </pc:sldLayoutMkLst>
        </pc:sldLayoutChg>
        <pc:sldLayoutChg chg="add mod replId">
          <pc:chgData name="David T Chiu" userId="S::david.t.chiu@kp.org::7b3d2e8b-b899-4a34-8c97-f5704e652e63" providerId="AD" clId="Web-{73D12227-FF41-4B29-83BD-0E6610102E97}" dt="2021-09-27T17:04:52.986" v="30"/>
          <pc:sldLayoutMkLst>
            <pc:docMk/>
            <pc:sldMasterMk cId="2547536119" sldId="2147483866"/>
            <pc:sldLayoutMk cId="3408656111" sldId="2147483869"/>
          </pc:sldLayoutMkLst>
        </pc:sldLayoutChg>
        <pc:sldLayoutChg chg="add mod replId">
          <pc:chgData name="David T Chiu" userId="S::david.t.chiu@kp.org::7b3d2e8b-b899-4a34-8c97-f5704e652e63" providerId="AD" clId="Web-{73D12227-FF41-4B29-83BD-0E6610102E97}" dt="2021-09-27T17:04:52.986" v="30"/>
          <pc:sldLayoutMkLst>
            <pc:docMk/>
            <pc:sldMasterMk cId="2547536119" sldId="2147483866"/>
            <pc:sldLayoutMk cId="2879283651" sldId="2147483870"/>
          </pc:sldLayoutMkLst>
        </pc:sldLayoutChg>
        <pc:sldLayoutChg chg="add mod replId">
          <pc:chgData name="David T Chiu" userId="S::david.t.chiu@kp.org::7b3d2e8b-b899-4a34-8c97-f5704e652e63" providerId="AD" clId="Web-{73D12227-FF41-4B29-83BD-0E6610102E97}" dt="2021-09-27T17:04:52.986" v="30"/>
          <pc:sldLayoutMkLst>
            <pc:docMk/>
            <pc:sldMasterMk cId="2547536119" sldId="2147483866"/>
            <pc:sldLayoutMk cId="1600300433" sldId="2147483871"/>
          </pc:sldLayoutMkLst>
        </pc:sldLayoutChg>
        <pc:sldLayoutChg chg="add mod replId">
          <pc:chgData name="David T Chiu" userId="S::david.t.chiu@kp.org::7b3d2e8b-b899-4a34-8c97-f5704e652e63" providerId="AD" clId="Web-{73D12227-FF41-4B29-83BD-0E6610102E97}" dt="2021-09-27T17:04:52.986" v="30"/>
          <pc:sldLayoutMkLst>
            <pc:docMk/>
            <pc:sldMasterMk cId="2547536119" sldId="2147483866"/>
            <pc:sldLayoutMk cId="2423281520" sldId="2147483872"/>
          </pc:sldLayoutMkLst>
        </pc:sldLayoutChg>
        <pc:sldLayoutChg chg="add mod replId">
          <pc:chgData name="David T Chiu" userId="S::david.t.chiu@kp.org::7b3d2e8b-b899-4a34-8c97-f5704e652e63" providerId="AD" clId="Web-{73D12227-FF41-4B29-83BD-0E6610102E97}" dt="2021-09-27T17:04:52.986" v="30"/>
          <pc:sldLayoutMkLst>
            <pc:docMk/>
            <pc:sldMasterMk cId="2547536119" sldId="2147483866"/>
            <pc:sldLayoutMk cId="3141275744" sldId="2147483873"/>
          </pc:sldLayoutMkLst>
        </pc:sldLayoutChg>
        <pc:sldLayoutChg chg="add mod replId">
          <pc:chgData name="David T Chiu" userId="S::david.t.chiu@kp.org::7b3d2e8b-b899-4a34-8c97-f5704e652e63" providerId="AD" clId="Web-{73D12227-FF41-4B29-83BD-0E6610102E97}" dt="2021-09-27T17:04:52.986" v="30"/>
          <pc:sldLayoutMkLst>
            <pc:docMk/>
            <pc:sldMasterMk cId="2547536119" sldId="2147483866"/>
            <pc:sldLayoutMk cId="3307808997" sldId="2147483874"/>
          </pc:sldLayoutMkLst>
        </pc:sldLayoutChg>
        <pc:sldLayoutChg chg="add mod replId">
          <pc:chgData name="David T Chiu" userId="S::david.t.chiu@kp.org::7b3d2e8b-b899-4a34-8c97-f5704e652e63" providerId="AD" clId="Web-{73D12227-FF41-4B29-83BD-0E6610102E97}" dt="2021-09-27T17:04:52.986" v="30"/>
          <pc:sldLayoutMkLst>
            <pc:docMk/>
            <pc:sldMasterMk cId="2547536119" sldId="2147483866"/>
            <pc:sldLayoutMk cId="1738953857" sldId="2147483875"/>
          </pc:sldLayoutMkLst>
        </pc:sldLayoutChg>
        <pc:sldLayoutChg chg="add mod replId">
          <pc:chgData name="David T Chiu" userId="S::david.t.chiu@kp.org::7b3d2e8b-b899-4a34-8c97-f5704e652e63" providerId="AD" clId="Web-{73D12227-FF41-4B29-83BD-0E6610102E97}" dt="2021-09-27T17:04:52.986" v="30"/>
          <pc:sldLayoutMkLst>
            <pc:docMk/>
            <pc:sldMasterMk cId="2547536119" sldId="2147483866"/>
            <pc:sldLayoutMk cId="76096217" sldId="2147483876"/>
          </pc:sldLayoutMkLst>
        </pc:sldLayoutChg>
        <pc:sldLayoutChg chg="add mod replId">
          <pc:chgData name="David T Chiu" userId="S::david.t.chiu@kp.org::7b3d2e8b-b899-4a34-8c97-f5704e652e63" providerId="AD" clId="Web-{73D12227-FF41-4B29-83BD-0E6610102E97}" dt="2021-09-27T17:04:52.986" v="30"/>
          <pc:sldLayoutMkLst>
            <pc:docMk/>
            <pc:sldMasterMk cId="2547536119" sldId="2147483866"/>
            <pc:sldLayoutMk cId="1439874740" sldId="2147483877"/>
          </pc:sldLayoutMkLst>
        </pc:sldLayoutChg>
        <pc:sldLayoutChg chg="add mod replId">
          <pc:chgData name="David T Chiu" userId="S::david.t.chiu@kp.org::7b3d2e8b-b899-4a34-8c97-f5704e652e63" providerId="AD" clId="Web-{73D12227-FF41-4B29-83BD-0E6610102E97}" dt="2021-09-27T17:04:52.986" v="30"/>
          <pc:sldLayoutMkLst>
            <pc:docMk/>
            <pc:sldMasterMk cId="2547536119" sldId="2147483866"/>
            <pc:sldLayoutMk cId="1514181714" sldId="2147483878"/>
          </pc:sldLayoutMkLst>
        </pc:sldLayoutChg>
        <pc:sldLayoutChg chg="add mod replId">
          <pc:chgData name="David T Chiu" userId="S::david.t.chiu@kp.org::7b3d2e8b-b899-4a34-8c97-f5704e652e63" providerId="AD" clId="Web-{73D12227-FF41-4B29-83BD-0E6610102E97}" dt="2021-09-27T17:04:52.986" v="30"/>
          <pc:sldLayoutMkLst>
            <pc:docMk/>
            <pc:sldMasterMk cId="2547536119" sldId="2147483866"/>
            <pc:sldLayoutMk cId="3256299298" sldId="2147483879"/>
          </pc:sldLayoutMkLst>
        </pc:sldLayoutChg>
        <pc:sldLayoutChg chg="add mod replId">
          <pc:chgData name="David T Chiu" userId="S::david.t.chiu@kp.org::7b3d2e8b-b899-4a34-8c97-f5704e652e63" providerId="AD" clId="Web-{73D12227-FF41-4B29-83BD-0E6610102E97}" dt="2021-09-27T17:04:52.986" v="30"/>
          <pc:sldLayoutMkLst>
            <pc:docMk/>
            <pc:sldMasterMk cId="2547536119" sldId="2147483866"/>
            <pc:sldLayoutMk cId="4288128054" sldId="2147483880"/>
          </pc:sldLayoutMkLst>
        </pc:sldLayoutChg>
        <pc:sldLayoutChg chg="add mod replId">
          <pc:chgData name="David T Chiu" userId="S::david.t.chiu@kp.org::7b3d2e8b-b899-4a34-8c97-f5704e652e63" providerId="AD" clId="Web-{73D12227-FF41-4B29-83BD-0E6610102E97}" dt="2021-09-27T17:04:52.986" v="30"/>
          <pc:sldLayoutMkLst>
            <pc:docMk/>
            <pc:sldMasterMk cId="2547536119" sldId="2147483866"/>
            <pc:sldLayoutMk cId="4199776195" sldId="2147483881"/>
          </pc:sldLayoutMkLst>
        </pc:sldLayoutChg>
        <pc:sldLayoutChg chg="add mod replId">
          <pc:chgData name="David T Chiu" userId="S::david.t.chiu@kp.org::7b3d2e8b-b899-4a34-8c97-f5704e652e63" providerId="AD" clId="Web-{73D12227-FF41-4B29-83BD-0E6610102E97}" dt="2021-09-27T17:04:52.986" v="30"/>
          <pc:sldLayoutMkLst>
            <pc:docMk/>
            <pc:sldMasterMk cId="2547536119" sldId="2147483866"/>
            <pc:sldLayoutMk cId="2448164357" sldId="2147483882"/>
          </pc:sldLayoutMkLst>
        </pc:sldLayoutChg>
        <pc:sldLayoutChg chg="add mod replId">
          <pc:chgData name="David T Chiu" userId="S::david.t.chiu@kp.org::7b3d2e8b-b899-4a34-8c97-f5704e652e63" providerId="AD" clId="Web-{73D12227-FF41-4B29-83BD-0E6610102E97}" dt="2021-09-27T17:04:52.986" v="30"/>
          <pc:sldLayoutMkLst>
            <pc:docMk/>
            <pc:sldMasterMk cId="2547536119" sldId="2147483866"/>
            <pc:sldLayoutMk cId="1683995585" sldId="2147483883"/>
          </pc:sldLayoutMkLst>
        </pc:sldLayoutChg>
      </pc:sldMasterChg>
    </pc:docChg>
  </pc:docChgLst>
  <pc:docChgLst>
    <pc:chgData name="David T Chiu" userId="S::david.t.chiu@kp.org::7b3d2e8b-b899-4a34-8c97-f5704e652e63" providerId="AD" clId="Web-{946F6882-D0A7-4DA4-A084-FFE5664167EF}"/>
    <pc:docChg chg="modSld">
      <pc:chgData name="David T Chiu" userId="S::david.t.chiu@kp.org::7b3d2e8b-b899-4a34-8c97-f5704e652e63" providerId="AD" clId="Web-{946F6882-D0A7-4DA4-A084-FFE5664167EF}" dt="2021-09-27T21:37:30.091" v="3"/>
      <pc:docMkLst>
        <pc:docMk/>
      </pc:docMkLst>
      <pc:sldChg chg="modSp">
        <pc:chgData name="David T Chiu" userId="S::david.t.chiu@kp.org::7b3d2e8b-b899-4a34-8c97-f5704e652e63" providerId="AD" clId="Web-{946F6882-D0A7-4DA4-A084-FFE5664167EF}" dt="2021-09-27T21:37:30.091" v="3"/>
        <pc:sldMkLst>
          <pc:docMk/>
          <pc:sldMk cId="1952261484" sldId="2142532730"/>
        </pc:sldMkLst>
        <pc:graphicFrameChg chg="mod modGraphic">
          <ac:chgData name="David T Chiu" userId="S::david.t.chiu@kp.org::7b3d2e8b-b899-4a34-8c97-f5704e652e63" providerId="AD" clId="Web-{946F6882-D0A7-4DA4-A084-FFE5664167EF}" dt="2021-09-27T21:37:30.091" v="3"/>
          <ac:graphicFrameMkLst>
            <pc:docMk/>
            <pc:sldMk cId="1952261484" sldId="2142532730"/>
            <ac:graphicFrameMk id="5" creationId="{BAEC6E43-7803-4ECC-B19C-05331182CB2F}"/>
          </ac:graphicFrameMkLst>
        </pc:graphicFrameChg>
      </pc:sldChg>
    </pc:docChg>
  </pc:docChgLst>
  <pc:docChgLst>
    <pc:chgData name="David T Chiu" userId="S::david.t.chiu@kp.org::7b3d2e8b-b899-4a34-8c97-f5704e652e63" providerId="AD" clId="Web-{58F663C8-81DD-41DC-B553-67049592944D}"/>
    <pc:docChg chg="addSld modSection">
      <pc:chgData name="David T Chiu" userId="S::david.t.chiu@kp.org::7b3d2e8b-b899-4a34-8c97-f5704e652e63" providerId="AD" clId="Web-{58F663C8-81DD-41DC-B553-67049592944D}" dt="2021-09-27T21:25:45.815" v="0"/>
      <pc:docMkLst>
        <pc:docMk/>
      </pc:docMkLst>
      <pc:sldChg chg="add">
        <pc:chgData name="David T Chiu" userId="S::david.t.chiu@kp.org::7b3d2e8b-b899-4a34-8c97-f5704e652e63" providerId="AD" clId="Web-{58F663C8-81DD-41DC-B553-67049592944D}" dt="2021-09-27T21:25:45.815" v="0"/>
        <pc:sldMkLst>
          <pc:docMk/>
          <pc:sldMk cId="2110158881" sldId="2142532745"/>
        </pc:sldMkLst>
      </pc:sldChg>
    </pc:docChg>
  </pc:docChgLst>
  <pc:docChgLst>
    <pc:chgData name="Sean Shargh" userId="5dfd8099-374c-4ecc-985d-a8cafb29216f" providerId="ADAL" clId="{B06D90BB-C148-4326-9CB2-76EFF698493B}"/>
    <pc:docChg chg="custSel addSld delSld modSld modSection">
      <pc:chgData name="Sean Shargh" userId="5dfd8099-374c-4ecc-985d-a8cafb29216f" providerId="ADAL" clId="{B06D90BB-C148-4326-9CB2-76EFF698493B}" dt="2021-09-28T00:48:12.725" v="100"/>
      <pc:docMkLst>
        <pc:docMk/>
      </pc:docMkLst>
      <pc:sldChg chg="modSp new del mod">
        <pc:chgData name="Sean Shargh" userId="5dfd8099-374c-4ecc-985d-a8cafb29216f" providerId="ADAL" clId="{B06D90BB-C148-4326-9CB2-76EFF698493B}" dt="2021-09-27T22:38:03.442" v="97" actId="2696"/>
        <pc:sldMkLst>
          <pc:docMk/>
          <pc:sldMk cId="3119390199" sldId="2142532748"/>
        </pc:sldMkLst>
        <pc:spChg chg="mod">
          <ac:chgData name="Sean Shargh" userId="5dfd8099-374c-4ecc-985d-a8cafb29216f" providerId="ADAL" clId="{B06D90BB-C148-4326-9CB2-76EFF698493B}" dt="2021-09-27T22:37:30.975" v="11" actId="20577"/>
          <ac:spMkLst>
            <pc:docMk/>
            <pc:sldMk cId="3119390199" sldId="2142532748"/>
            <ac:spMk id="2" creationId="{3B3B0702-BBF7-4BD9-9D15-DA509569CA0F}"/>
          </ac:spMkLst>
        </pc:spChg>
        <pc:spChg chg="mod">
          <ac:chgData name="Sean Shargh" userId="5dfd8099-374c-4ecc-985d-a8cafb29216f" providerId="ADAL" clId="{B06D90BB-C148-4326-9CB2-76EFF698493B}" dt="2021-09-27T22:37:58.206" v="96" actId="20577"/>
          <ac:spMkLst>
            <pc:docMk/>
            <pc:sldMk cId="3119390199" sldId="2142532748"/>
            <ac:spMk id="3" creationId="{1A16E80C-9591-4FA6-991B-98AF551A7C37}"/>
          </ac:spMkLst>
        </pc:spChg>
      </pc:sldChg>
      <pc:sldChg chg="modSp mod">
        <pc:chgData name="Sean Shargh" userId="5dfd8099-374c-4ecc-985d-a8cafb29216f" providerId="ADAL" clId="{B06D90BB-C148-4326-9CB2-76EFF698493B}" dt="2021-09-28T00:48:12.725" v="100"/>
        <pc:sldMkLst>
          <pc:docMk/>
          <pc:sldMk cId="3935120957" sldId="2142532748"/>
        </pc:sldMkLst>
        <pc:spChg chg="mod">
          <ac:chgData name="Sean Shargh" userId="5dfd8099-374c-4ecc-985d-a8cafb29216f" providerId="ADAL" clId="{B06D90BB-C148-4326-9CB2-76EFF698493B}" dt="2021-09-28T00:48:12.725" v="100"/>
          <ac:spMkLst>
            <pc:docMk/>
            <pc:sldMk cId="3935120957" sldId="2142532748"/>
            <ac:spMk id="3" creationId="{1A16E80C-9591-4FA6-991B-98AF551A7C37}"/>
          </ac:spMkLst>
        </pc:spChg>
      </pc:sldChg>
    </pc:docChg>
  </pc:docChgLst>
  <pc:docChgLst>
    <pc:chgData name="David T Chiu" userId="S::david.t.chiu@kp.org::7b3d2e8b-b899-4a34-8c97-f5704e652e63" providerId="AD" clId="Web-{A7521BEF-401D-4522-88CC-CDA471152124}"/>
    <pc:docChg chg="addSld modSection">
      <pc:chgData name="David T Chiu" userId="S::david.t.chiu@kp.org::7b3d2e8b-b899-4a34-8c97-f5704e652e63" providerId="AD" clId="Web-{A7521BEF-401D-4522-88CC-CDA471152124}" dt="2021-09-27T21:25:09.063" v="0"/>
      <pc:docMkLst>
        <pc:docMk/>
      </pc:docMkLst>
      <pc:sldChg chg="add">
        <pc:chgData name="David T Chiu" userId="S::david.t.chiu@kp.org::7b3d2e8b-b899-4a34-8c97-f5704e652e63" providerId="AD" clId="Web-{A7521BEF-401D-4522-88CC-CDA471152124}" dt="2021-09-27T21:25:09.063" v="0"/>
        <pc:sldMkLst>
          <pc:docMk/>
          <pc:sldMk cId="1269387531" sldId="2142532744"/>
        </pc:sldMkLst>
      </pc:sldChg>
    </pc:docChg>
  </pc:docChgLst>
  <pc:docChgLst>
    <pc:chgData name="Luz F. Acevedo" userId="f2bbfbe3-8686-4146-854b-e7f6882bf179" providerId="ADAL" clId="{BF21ECF5-3156-441A-9A2E-E8C1A554EDB6}"/>
    <pc:docChg chg="custSel addSld modSld modSection">
      <pc:chgData name="Luz F. Acevedo" userId="f2bbfbe3-8686-4146-854b-e7f6882bf179" providerId="ADAL" clId="{BF21ECF5-3156-441A-9A2E-E8C1A554EDB6}" dt="2021-09-20T20:25:13.336" v="123" actId="14100"/>
      <pc:docMkLst>
        <pc:docMk/>
      </pc:docMkLst>
      <pc:sldChg chg="addSp delSp modSp mod modClrScheme chgLayout">
        <pc:chgData name="Luz F. Acevedo" userId="f2bbfbe3-8686-4146-854b-e7f6882bf179" providerId="ADAL" clId="{BF21ECF5-3156-441A-9A2E-E8C1A554EDB6}" dt="2021-09-20T19:33:39.350" v="17" actId="20577"/>
        <pc:sldMkLst>
          <pc:docMk/>
          <pc:sldMk cId="1705886270" sldId="2142532718"/>
        </pc:sldMkLst>
        <pc:spChg chg="mod">
          <ac:chgData name="Luz F. Acevedo" userId="f2bbfbe3-8686-4146-854b-e7f6882bf179" providerId="ADAL" clId="{BF21ECF5-3156-441A-9A2E-E8C1A554EDB6}" dt="2021-09-20T19:28:13.210" v="4" actId="26606"/>
          <ac:spMkLst>
            <pc:docMk/>
            <pc:sldMk cId="1705886270" sldId="2142532718"/>
            <ac:spMk id="2" creationId="{F2B05DF6-212B-4E23-BB83-B6486901A441}"/>
          </ac:spMkLst>
        </pc:spChg>
        <pc:spChg chg="mod">
          <ac:chgData name="Luz F. Acevedo" userId="f2bbfbe3-8686-4146-854b-e7f6882bf179" providerId="ADAL" clId="{BF21ECF5-3156-441A-9A2E-E8C1A554EDB6}" dt="2021-09-20T19:28:13.210" v="4" actId="26606"/>
          <ac:spMkLst>
            <pc:docMk/>
            <pc:sldMk cId="1705886270" sldId="2142532718"/>
            <ac:spMk id="3" creationId="{FEE23263-242B-439C-A82C-AEDC191C9A29}"/>
          </ac:spMkLst>
        </pc:spChg>
        <pc:spChg chg="add del mod">
          <ac:chgData name="Luz F. Acevedo" userId="f2bbfbe3-8686-4146-854b-e7f6882bf179" providerId="ADAL" clId="{BF21ECF5-3156-441A-9A2E-E8C1A554EDB6}" dt="2021-09-20T19:28:03.130" v="1"/>
          <ac:spMkLst>
            <pc:docMk/>
            <pc:sldMk cId="1705886270" sldId="2142532718"/>
            <ac:spMk id="5" creationId="{EB2B6F11-F21D-4583-A871-0AAA32C854A3}"/>
          </ac:spMkLst>
        </pc:spChg>
        <pc:spChg chg="mod">
          <ac:chgData name="Luz F. Acevedo" userId="f2bbfbe3-8686-4146-854b-e7f6882bf179" providerId="ADAL" clId="{BF21ECF5-3156-441A-9A2E-E8C1A554EDB6}" dt="2021-09-20T19:33:39.350" v="17" actId="20577"/>
          <ac:spMkLst>
            <pc:docMk/>
            <pc:sldMk cId="1705886270" sldId="2142532718"/>
            <ac:spMk id="12" creationId="{A98F0BBB-9221-4B9D-A719-4AA989124E5E}"/>
          </ac:spMkLst>
        </pc:spChg>
        <pc:picChg chg="mod ord">
          <ac:chgData name="Luz F. Acevedo" userId="f2bbfbe3-8686-4146-854b-e7f6882bf179" providerId="ADAL" clId="{BF21ECF5-3156-441A-9A2E-E8C1A554EDB6}" dt="2021-09-20T19:28:13.210" v="4" actId="26606"/>
          <ac:picMkLst>
            <pc:docMk/>
            <pc:sldMk cId="1705886270" sldId="2142532718"/>
            <ac:picMk id="7" creationId="{6AE3CB95-1C9B-49A9-BA9F-4A39C0335379}"/>
          </ac:picMkLst>
        </pc:picChg>
        <pc:picChg chg="add mod">
          <ac:chgData name="Luz F. Acevedo" userId="f2bbfbe3-8686-4146-854b-e7f6882bf179" providerId="ADAL" clId="{BF21ECF5-3156-441A-9A2E-E8C1A554EDB6}" dt="2021-09-20T19:28:13.210" v="4" actId="26606"/>
          <ac:picMkLst>
            <pc:docMk/>
            <pc:sldMk cId="1705886270" sldId="2142532718"/>
            <ac:picMk id="10" creationId="{45C89BF6-EE2E-4192-B11D-A1FC63511458}"/>
          </ac:picMkLst>
        </pc:picChg>
        <pc:picChg chg="del">
          <ac:chgData name="Luz F. Acevedo" userId="f2bbfbe3-8686-4146-854b-e7f6882bf179" providerId="ADAL" clId="{BF21ECF5-3156-441A-9A2E-E8C1A554EDB6}" dt="2021-09-20T19:25:18.330" v="0" actId="478"/>
          <ac:picMkLst>
            <pc:docMk/>
            <pc:sldMk cId="1705886270" sldId="2142532718"/>
            <ac:picMk id="11" creationId="{4D512271-17B1-4CD6-8861-13D7B1931A49}"/>
          </ac:picMkLst>
        </pc:picChg>
      </pc:sldChg>
      <pc:sldChg chg="new">
        <pc:chgData name="Luz F. Acevedo" userId="f2bbfbe3-8686-4146-854b-e7f6882bf179" providerId="ADAL" clId="{BF21ECF5-3156-441A-9A2E-E8C1A554EDB6}" dt="2021-09-20T19:38:35.141" v="18" actId="680"/>
        <pc:sldMkLst>
          <pc:docMk/>
          <pc:sldMk cId="927739641" sldId="2142532724"/>
        </pc:sldMkLst>
      </pc:sldChg>
      <pc:sldChg chg="addSp delSp modSp new mod modClrScheme chgLayout">
        <pc:chgData name="Luz F. Acevedo" userId="f2bbfbe3-8686-4146-854b-e7f6882bf179" providerId="ADAL" clId="{BF21ECF5-3156-441A-9A2E-E8C1A554EDB6}" dt="2021-09-20T20:25:13.336" v="123" actId="14100"/>
        <pc:sldMkLst>
          <pc:docMk/>
          <pc:sldMk cId="765499423" sldId="2142532725"/>
        </pc:sldMkLst>
        <pc:spChg chg="mod ord">
          <ac:chgData name="Luz F. Acevedo" userId="f2bbfbe3-8686-4146-854b-e7f6882bf179" providerId="ADAL" clId="{BF21ECF5-3156-441A-9A2E-E8C1A554EDB6}" dt="2021-09-20T20:08:28.060" v="70" actId="700"/>
          <ac:spMkLst>
            <pc:docMk/>
            <pc:sldMk cId="765499423" sldId="2142532725"/>
            <ac:spMk id="2" creationId="{E4FE2363-AA69-447E-A1F9-1FF85F6810FB}"/>
          </ac:spMkLst>
        </pc:spChg>
        <pc:spChg chg="mod ord">
          <ac:chgData name="Luz F. Acevedo" userId="f2bbfbe3-8686-4146-854b-e7f6882bf179" providerId="ADAL" clId="{BF21ECF5-3156-441A-9A2E-E8C1A554EDB6}" dt="2021-09-20T20:08:28.060" v="70" actId="700"/>
          <ac:spMkLst>
            <pc:docMk/>
            <pc:sldMk cId="765499423" sldId="2142532725"/>
            <ac:spMk id="3" creationId="{311F73FF-0062-44E5-86BF-CD4B78356F9A}"/>
          </ac:spMkLst>
        </pc:spChg>
        <pc:spChg chg="mod ord">
          <ac:chgData name="Luz F. Acevedo" userId="f2bbfbe3-8686-4146-854b-e7f6882bf179" providerId="ADAL" clId="{BF21ECF5-3156-441A-9A2E-E8C1A554EDB6}" dt="2021-09-20T20:08:28.060" v="70" actId="700"/>
          <ac:spMkLst>
            <pc:docMk/>
            <pc:sldMk cId="765499423" sldId="2142532725"/>
            <ac:spMk id="4" creationId="{9660411F-F795-4D31-B401-4307C938EEDF}"/>
          </ac:spMkLst>
        </pc:spChg>
        <pc:spChg chg="del">
          <ac:chgData name="Luz F. Acevedo" userId="f2bbfbe3-8686-4146-854b-e7f6882bf179" providerId="ADAL" clId="{BF21ECF5-3156-441A-9A2E-E8C1A554EDB6}" dt="2021-09-20T19:39:04.241" v="20"/>
          <ac:spMkLst>
            <pc:docMk/>
            <pc:sldMk cId="765499423" sldId="2142532725"/>
            <ac:spMk id="5" creationId="{9BECF2F6-B244-42F7-8D1D-9299A83EE1F7}"/>
          </ac:spMkLst>
        </pc:spChg>
        <pc:spChg chg="del">
          <ac:chgData name="Luz F. Acevedo" userId="f2bbfbe3-8686-4146-854b-e7f6882bf179" providerId="ADAL" clId="{BF21ECF5-3156-441A-9A2E-E8C1A554EDB6}" dt="2021-09-20T19:43:13.741" v="26"/>
          <ac:spMkLst>
            <pc:docMk/>
            <pc:sldMk cId="765499423" sldId="2142532725"/>
            <ac:spMk id="6" creationId="{D3113736-3007-41C0-AF4D-C49B6BF4F396}"/>
          </ac:spMkLst>
        </pc:spChg>
        <pc:spChg chg="add del mod">
          <ac:chgData name="Luz F. Acevedo" userId="f2bbfbe3-8686-4146-854b-e7f6882bf179" providerId="ADAL" clId="{BF21ECF5-3156-441A-9A2E-E8C1A554EDB6}" dt="2021-09-20T19:43:50.431" v="28"/>
          <ac:spMkLst>
            <pc:docMk/>
            <pc:sldMk cId="765499423" sldId="2142532725"/>
            <ac:spMk id="7" creationId="{47C8D709-D5EE-4CE2-9261-5A57A90BF3A8}"/>
          </ac:spMkLst>
        </pc:spChg>
        <pc:spChg chg="add mod">
          <ac:chgData name="Luz F. Acevedo" userId="f2bbfbe3-8686-4146-854b-e7f6882bf179" providerId="ADAL" clId="{BF21ECF5-3156-441A-9A2E-E8C1A554EDB6}" dt="2021-09-20T20:23:54.098" v="94" actId="120"/>
          <ac:spMkLst>
            <pc:docMk/>
            <pc:sldMk cId="765499423" sldId="2142532725"/>
            <ac:spMk id="8" creationId="{AAD1A64C-E238-40F5-BE8E-A65F1607F07C}"/>
          </ac:spMkLst>
        </pc:spChg>
        <pc:spChg chg="add mod">
          <ac:chgData name="Luz F. Acevedo" userId="f2bbfbe3-8686-4146-854b-e7f6882bf179" providerId="ADAL" clId="{BF21ECF5-3156-441A-9A2E-E8C1A554EDB6}" dt="2021-09-20T20:24:36.473" v="121" actId="20577"/>
          <ac:spMkLst>
            <pc:docMk/>
            <pc:sldMk cId="765499423" sldId="2142532725"/>
            <ac:spMk id="9" creationId="{2B368E4C-5332-4039-A060-25BC0AD3241C}"/>
          </ac:spMkLst>
        </pc:spChg>
        <pc:picChg chg="add mod ord">
          <ac:chgData name="Luz F. Acevedo" userId="f2bbfbe3-8686-4146-854b-e7f6882bf179" providerId="ADAL" clId="{BF21ECF5-3156-441A-9A2E-E8C1A554EDB6}" dt="2021-09-20T20:25:13.336" v="123" actId="14100"/>
          <ac:picMkLst>
            <pc:docMk/>
            <pc:sldMk cId="765499423" sldId="2142532725"/>
            <ac:picMk id="1026" creationId="{9ED8AE99-AFD5-4017-8C1B-99C5197C5C68}"/>
          </ac:picMkLst>
        </pc:picChg>
        <pc:picChg chg="add del mod">
          <ac:chgData name="Luz F. Acevedo" userId="f2bbfbe3-8686-4146-854b-e7f6882bf179" providerId="ADAL" clId="{BF21ECF5-3156-441A-9A2E-E8C1A554EDB6}" dt="2021-09-20T19:43:17.921" v="27" actId="478"/>
          <ac:picMkLst>
            <pc:docMk/>
            <pc:sldMk cId="765499423" sldId="2142532725"/>
            <ac:picMk id="1028" creationId="{81812CA0-BB33-4533-B6E7-CCB0B47D3D57}"/>
          </ac:picMkLst>
        </pc:picChg>
        <pc:picChg chg="add mod ord">
          <ac:chgData name="Luz F. Acevedo" userId="f2bbfbe3-8686-4146-854b-e7f6882bf179" providerId="ADAL" clId="{BF21ECF5-3156-441A-9A2E-E8C1A554EDB6}" dt="2021-09-20T20:25:03.689" v="122" actId="14100"/>
          <ac:picMkLst>
            <pc:docMk/>
            <pc:sldMk cId="765499423" sldId="2142532725"/>
            <ac:picMk id="1030" creationId="{E4A0F9BD-5355-430B-8585-AF9FD0F36056}"/>
          </ac:picMkLst>
        </pc:picChg>
      </pc:sldChg>
    </pc:docChg>
  </pc:docChgLst>
  <pc:docChgLst>
    <pc:chgData name="David T Chiu" userId="S::david.t.chiu@kp.org::7b3d2e8b-b899-4a34-8c97-f5704e652e63" providerId="AD" clId="Web-{66B293A8-15A3-4636-A3F7-F06B30172C40}"/>
    <pc:docChg chg="delSld modSld sldOrd modSection">
      <pc:chgData name="David T Chiu" userId="S::david.t.chiu@kp.org::7b3d2e8b-b899-4a34-8c97-f5704e652e63" providerId="AD" clId="Web-{66B293A8-15A3-4636-A3F7-F06B30172C40}" dt="2021-09-27T21:36:18.316" v="251"/>
      <pc:docMkLst>
        <pc:docMk/>
      </pc:docMkLst>
      <pc:sldChg chg="addSp delSp modSp del">
        <pc:chgData name="David T Chiu" userId="S::david.t.chiu@kp.org::7b3d2e8b-b899-4a34-8c97-f5704e652e63" providerId="AD" clId="Web-{66B293A8-15A3-4636-A3F7-F06B30172C40}" dt="2021-09-27T21:30:38.042" v="33"/>
        <pc:sldMkLst>
          <pc:docMk/>
          <pc:sldMk cId="234226344" sldId="262"/>
        </pc:sldMkLst>
        <pc:spChg chg="del">
          <ac:chgData name="David T Chiu" userId="S::david.t.chiu@kp.org::7b3d2e8b-b899-4a34-8c97-f5704e652e63" providerId="AD" clId="Web-{66B293A8-15A3-4636-A3F7-F06B30172C40}" dt="2021-09-27T21:29:11.603" v="4"/>
          <ac:spMkLst>
            <pc:docMk/>
            <pc:sldMk cId="234226344" sldId="262"/>
            <ac:spMk id="2" creationId="{DA047829-1912-45F9-A843-CB689D9EE4D6}"/>
          </ac:spMkLst>
        </pc:spChg>
        <pc:spChg chg="mod">
          <ac:chgData name="David T Chiu" userId="S::david.t.chiu@kp.org::7b3d2e8b-b899-4a34-8c97-f5704e652e63" providerId="AD" clId="Web-{66B293A8-15A3-4636-A3F7-F06B30172C40}" dt="2021-09-27T21:30:24.933" v="31" actId="20577"/>
          <ac:spMkLst>
            <pc:docMk/>
            <pc:sldMk cId="234226344" sldId="262"/>
            <ac:spMk id="4" creationId="{2ACDBEA3-E58F-4A04-9775-3DEAB80E05CA}"/>
          </ac:spMkLst>
        </pc:spChg>
        <pc:graphicFrameChg chg="add mod ord modGraphic">
          <ac:chgData name="David T Chiu" userId="S::david.t.chiu@kp.org::7b3d2e8b-b899-4a34-8c97-f5704e652e63" providerId="AD" clId="Web-{66B293A8-15A3-4636-A3F7-F06B30172C40}" dt="2021-09-27T21:29:11.603" v="4"/>
          <ac:graphicFrameMkLst>
            <pc:docMk/>
            <pc:sldMk cId="234226344" sldId="262"/>
            <ac:graphicFrameMk id="8" creationId="{D5BC920B-17CB-4700-B390-DF261825453A}"/>
          </ac:graphicFrameMkLst>
        </pc:graphicFrameChg>
        <pc:picChg chg="mod">
          <ac:chgData name="David T Chiu" userId="S::david.t.chiu@kp.org::7b3d2e8b-b899-4a34-8c97-f5704e652e63" providerId="AD" clId="Web-{66B293A8-15A3-4636-A3F7-F06B30172C40}" dt="2021-09-27T21:30:26.589" v="32" actId="1076"/>
          <ac:picMkLst>
            <pc:docMk/>
            <pc:sldMk cId="234226344" sldId="262"/>
            <ac:picMk id="3" creationId="{DE9631D4-1A4E-480F-A73E-A7FFD1B110C8}"/>
          </ac:picMkLst>
        </pc:picChg>
      </pc:sldChg>
      <pc:sldChg chg="del">
        <pc:chgData name="David T Chiu" userId="S::david.t.chiu@kp.org::7b3d2e8b-b899-4a34-8c97-f5704e652e63" providerId="AD" clId="Web-{66B293A8-15A3-4636-A3F7-F06B30172C40}" dt="2021-09-27T21:36:18.316" v="251"/>
        <pc:sldMkLst>
          <pc:docMk/>
          <pc:sldMk cId="1616160815" sldId="5866"/>
        </pc:sldMkLst>
      </pc:sldChg>
      <pc:sldChg chg="addSp delSp modSp mod ord setBg setClrOvrMap modShow">
        <pc:chgData name="David T Chiu" userId="S::david.t.chiu@kp.org::7b3d2e8b-b899-4a34-8c97-f5704e652e63" providerId="AD" clId="Web-{66B293A8-15A3-4636-A3F7-F06B30172C40}" dt="2021-09-27T21:34:29.251" v="250" actId="1076"/>
        <pc:sldMkLst>
          <pc:docMk/>
          <pc:sldMk cId="1952261484" sldId="2142532730"/>
        </pc:sldMkLst>
        <pc:spChg chg="mod">
          <ac:chgData name="David T Chiu" userId="S::david.t.chiu@kp.org::7b3d2e8b-b899-4a34-8c97-f5704e652e63" providerId="AD" clId="Web-{66B293A8-15A3-4636-A3F7-F06B30172C40}" dt="2021-09-27T21:33:06.015" v="59" actId="1076"/>
          <ac:spMkLst>
            <pc:docMk/>
            <pc:sldMk cId="1952261484" sldId="2142532730"/>
            <ac:spMk id="2" creationId="{62EB5121-5757-4FD1-AFBA-B2FFF1641E65}"/>
          </ac:spMkLst>
        </pc:spChg>
        <pc:spChg chg="mod">
          <ac:chgData name="David T Chiu" userId="S::david.t.chiu@kp.org::7b3d2e8b-b899-4a34-8c97-f5704e652e63" providerId="AD" clId="Web-{66B293A8-15A3-4636-A3F7-F06B30172C40}" dt="2021-09-27T21:32:48.342" v="54" actId="20577"/>
          <ac:spMkLst>
            <pc:docMk/>
            <pc:sldMk cId="1952261484" sldId="2142532730"/>
            <ac:spMk id="3" creationId="{0D44773C-33A8-4CD3-8739-064E5633DA38}"/>
          </ac:spMkLst>
        </pc:spChg>
        <pc:spChg chg="add del">
          <ac:chgData name="David T Chiu" userId="S::david.t.chiu@kp.org::7b3d2e8b-b899-4a34-8c97-f5704e652e63" providerId="AD" clId="Web-{66B293A8-15A3-4636-A3F7-F06B30172C40}" dt="2021-09-27T21:32:32.029" v="53"/>
          <ac:spMkLst>
            <pc:docMk/>
            <pc:sldMk cId="1952261484" sldId="2142532730"/>
            <ac:spMk id="15" creationId="{991E317B-75E3-4171-A07A-B263C1D6DCA5}"/>
          </ac:spMkLst>
        </pc:spChg>
        <pc:spChg chg="add del">
          <ac:chgData name="David T Chiu" userId="S::david.t.chiu@kp.org::7b3d2e8b-b899-4a34-8c97-f5704e652e63" providerId="AD" clId="Web-{66B293A8-15A3-4636-A3F7-F06B30172C40}" dt="2021-09-27T21:32:32.029" v="53"/>
          <ac:spMkLst>
            <pc:docMk/>
            <pc:sldMk cId="1952261484" sldId="2142532730"/>
            <ac:spMk id="17" creationId="{4A9B19C2-B29A-4924-9E7E-6FBF17F5854E}"/>
          </ac:spMkLst>
        </pc:spChg>
        <pc:spChg chg="add del">
          <ac:chgData name="David T Chiu" userId="S::david.t.chiu@kp.org::7b3d2e8b-b899-4a34-8c97-f5704e652e63" providerId="AD" clId="Web-{66B293A8-15A3-4636-A3F7-F06B30172C40}" dt="2021-09-27T21:30:59.277" v="37"/>
          <ac:spMkLst>
            <pc:docMk/>
            <pc:sldMk cId="1952261484" sldId="2142532730"/>
            <ac:spMk id="20" creationId="{C6F269C0-E938-4ACE-9291-680DA455A47A}"/>
          </ac:spMkLst>
        </pc:spChg>
        <pc:spChg chg="add del">
          <ac:chgData name="David T Chiu" userId="S::david.t.chiu@kp.org::7b3d2e8b-b899-4a34-8c97-f5704e652e63" providerId="AD" clId="Web-{66B293A8-15A3-4636-A3F7-F06B30172C40}" dt="2021-09-27T21:30:59.277" v="37"/>
          <ac:spMkLst>
            <pc:docMk/>
            <pc:sldMk cId="1952261484" sldId="2142532730"/>
            <ac:spMk id="22" creationId="{353910D8-86D8-4812-AACB-F5860956EB60}"/>
          </ac:spMkLst>
        </pc:spChg>
        <pc:spChg chg="add">
          <ac:chgData name="David T Chiu" userId="S::david.t.chiu@kp.org::7b3d2e8b-b899-4a34-8c97-f5704e652e63" providerId="AD" clId="Web-{66B293A8-15A3-4636-A3F7-F06B30172C40}" dt="2021-09-27T21:32:32.029" v="53"/>
          <ac:spMkLst>
            <pc:docMk/>
            <pc:sldMk cId="1952261484" sldId="2142532730"/>
            <ac:spMk id="44" creationId="{991E317B-75E3-4171-A07A-B263C1D6DCA5}"/>
          </ac:spMkLst>
        </pc:spChg>
        <pc:spChg chg="add">
          <ac:chgData name="David T Chiu" userId="S::david.t.chiu@kp.org::7b3d2e8b-b899-4a34-8c97-f5704e652e63" providerId="AD" clId="Web-{66B293A8-15A3-4636-A3F7-F06B30172C40}" dt="2021-09-27T21:32:32.029" v="53"/>
          <ac:spMkLst>
            <pc:docMk/>
            <pc:sldMk cId="1952261484" sldId="2142532730"/>
            <ac:spMk id="46" creationId="{4A9B19C2-B29A-4924-9E7E-6FBF17F5854E}"/>
          </ac:spMkLst>
        </pc:spChg>
        <pc:grpChg chg="add del">
          <ac:chgData name="David T Chiu" userId="S::david.t.chiu@kp.org::7b3d2e8b-b899-4a34-8c97-f5704e652e63" providerId="AD" clId="Web-{66B293A8-15A3-4636-A3F7-F06B30172C40}" dt="2021-09-27T21:32:32.029" v="53"/>
          <ac:grpSpMkLst>
            <pc:docMk/>
            <pc:sldMk cId="1952261484" sldId="2142532730"/>
            <ac:grpSpMk id="19" creationId="{34C85634-D5F5-4047-8F35-F4B1F50AB1A7}"/>
          </ac:grpSpMkLst>
        </pc:grpChg>
        <pc:grpChg chg="add del">
          <ac:chgData name="David T Chiu" userId="S::david.t.chiu@kp.org::7b3d2e8b-b899-4a34-8c97-f5704e652e63" providerId="AD" clId="Web-{66B293A8-15A3-4636-A3F7-F06B30172C40}" dt="2021-09-27T21:30:59.277" v="37"/>
          <ac:grpSpMkLst>
            <pc:docMk/>
            <pc:sldMk cId="1952261484" sldId="2142532730"/>
            <ac:grpSpMk id="24" creationId="{B0DDB13E-0746-49BA-B832-3DBEF6AB5ED7}"/>
          </ac:grpSpMkLst>
        </pc:grpChg>
        <pc:grpChg chg="add">
          <ac:chgData name="David T Chiu" userId="S::david.t.chiu@kp.org::7b3d2e8b-b899-4a34-8c97-f5704e652e63" providerId="AD" clId="Web-{66B293A8-15A3-4636-A3F7-F06B30172C40}" dt="2021-09-27T21:32:32.029" v="53"/>
          <ac:grpSpMkLst>
            <pc:docMk/>
            <pc:sldMk cId="1952261484" sldId="2142532730"/>
            <ac:grpSpMk id="48" creationId="{34C85634-D5F5-4047-8F35-F4B1F50AB1A7}"/>
          </ac:grpSpMkLst>
        </pc:grpChg>
        <pc:graphicFrameChg chg="add mod modGraphic">
          <ac:chgData name="David T Chiu" userId="S::david.t.chiu@kp.org::7b3d2e8b-b899-4a34-8c97-f5704e652e63" providerId="AD" clId="Web-{66B293A8-15A3-4636-A3F7-F06B30172C40}" dt="2021-09-27T21:34:29.251" v="250" actId="1076"/>
          <ac:graphicFrameMkLst>
            <pc:docMk/>
            <pc:sldMk cId="1952261484" sldId="2142532730"/>
            <ac:graphicFrameMk id="5" creationId="{BAEC6E43-7803-4ECC-B19C-05331182CB2F}"/>
          </ac:graphicFrameMkLst>
        </pc:graphicFrameChg>
        <pc:cxnChg chg="add del">
          <ac:chgData name="David T Chiu" userId="S::david.t.chiu@kp.org::7b3d2e8b-b899-4a34-8c97-f5704e652e63" providerId="AD" clId="Web-{66B293A8-15A3-4636-A3F7-F06B30172C40}" dt="2021-09-27T21:32:32.029" v="53"/>
          <ac:cxnSpMkLst>
            <pc:docMk/>
            <pc:sldMk cId="1952261484" sldId="2142532730"/>
            <ac:cxnSpMk id="7" creationId="{0512F9CB-A1A0-4043-A103-F6A4B94B695A}"/>
          </ac:cxnSpMkLst>
        </pc:cxnChg>
        <pc:cxnChg chg="add del">
          <ac:chgData name="David T Chiu" userId="S::david.t.chiu@kp.org::7b3d2e8b-b899-4a34-8c97-f5704e652e63" providerId="AD" clId="Web-{66B293A8-15A3-4636-A3F7-F06B30172C40}" dt="2021-09-27T21:32:32.029" v="53"/>
          <ac:cxnSpMkLst>
            <pc:docMk/>
            <pc:sldMk cId="1952261484" sldId="2142532730"/>
            <ac:cxnSpMk id="8" creationId="{ADBE6588-EE16-4389-857C-86A156D49E5D}"/>
          </ac:cxnSpMkLst>
        </pc:cxnChg>
        <pc:cxnChg chg="add del">
          <ac:chgData name="David T Chiu" userId="S::david.t.chiu@kp.org::7b3d2e8b-b899-4a34-8c97-f5704e652e63" providerId="AD" clId="Web-{66B293A8-15A3-4636-A3F7-F06B30172C40}" dt="2021-09-27T21:32:32.029" v="53"/>
          <ac:cxnSpMkLst>
            <pc:docMk/>
            <pc:sldMk cId="1952261484" sldId="2142532730"/>
            <ac:cxnSpMk id="9" creationId="{17FD48D2-B0A7-413D-B947-AA55AC1296D5}"/>
          </ac:cxnSpMkLst>
        </pc:cxnChg>
        <pc:cxnChg chg="add del">
          <ac:chgData name="David T Chiu" userId="S::david.t.chiu@kp.org::7b3d2e8b-b899-4a34-8c97-f5704e652e63" providerId="AD" clId="Web-{66B293A8-15A3-4636-A3F7-F06B30172C40}" dt="2021-09-27T21:30:59.277" v="37"/>
          <ac:cxnSpMkLst>
            <pc:docMk/>
            <pc:sldMk cId="1952261484" sldId="2142532730"/>
            <ac:cxnSpMk id="10" creationId="{0512F9CB-A1A0-4043-A103-F6A4B94B695A}"/>
          </ac:cxnSpMkLst>
        </pc:cxnChg>
        <pc:cxnChg chg="add del">
          <ac:chgData name="David T Chiu" userId="S::david.t.chiu@kp.org::7b3d2e8b-b899-4a34-8c97-f5704e652e63" providerId="AD" clId="Web-{66B293A8-15A3-4636-A3F7-F06B30172C40}" dt="2021-09-27T21:32:32.029" v="53"/>
          <ac:cxnSpMkLst>
            <pc:docMk/>
            <pc:sldMk cId="1952261484" sldId="2142532730"/>
            <ac:cxnSpMk id="11" creationId="{2BE668D0-D906-4EEE-B32F-8C028624B837}"/>
          </ac:cxnSpMkLst>
        </pc:cxnChg>
        <pc:cxnChg chg="add del">
          <ac:chgData name="David T Chiu" userId="S::david.t.chiu@kp.org::7b3d2e8b-b899-4a34-8c97-f5704e652e63" providerId="AD" clId="Web-{66B293A8-15A3-4636-A3F7-F06B30172C40}" dt="2021-09-27T21:30:59.277" v="37"/>
          <ac:cxnSpMkLst>
            <pc:docMk/>
            <pc:sldMk cId="1952261484" sldId="2142532730"/>
            <ac:cxnSpMk id="12" creationId="{ADBE6588-EE16-4389-857C-86A156D49E5D}"/>
          </ac:cxnSpMkLst>
        </pc:cxnChg>
        <pc:cxnChg chg="add del">
          <ac:chgData name="David T Chiu" userId="S::david.t.chiu@kp.org::7b3d2e8b-b899-4a34-8c97-f5704e652e63" providerId="AD" clId="Web-{66B293A8-15A3-4636-A3F7-F06B30172C40}" dt="2021-09-27T21:32:32.029" v="53"/>
          <ac:cxnSpMkLst>
            <pc:docMk/>
            <pc:sldMk cId="1952261484" sldId="2142532730"/>
            <ac:cxnSpMk id="13" creationId="{D1DE67A3-B8F6-4CFD-A8E0-D15200F23152}"/>
          </ac:cxnSpMkLst>
        </pc:cxnChg>
        <pc:cxnChg chg="add del">
          <ac:chgData name="David T Chiu" userId="S::david.t.chiu@kp.org::7b3d2e8b-b899-4a34-8c97-f5704e652e63" providerId="AD" clId="Web-{66B293A8-15A3-4636-A3F7-F06B30172C40}" dt="2021-09-27T21:30:59.277" v="37"/>
          <ac:cxnSpMkLst>
            <pc:docMk/>
            <pc:sldMk cId="1952261484" sldId="2142532730"/>
            <ac:cxnSpMk id="14" creationId="{17FD48D2-B0A7-413D-B947-AA55AC1296D5}"/>
          </ac:cxnSpMkLst>
        </pc:cxnChg>
        <pc:cxnChg chg="add del">
          <ac:chgData name="David T Chiu" userId="S::david.t.chiu@kp.org::7b3d2e8b-b899-4a34-8c97-f5704e652e63" providerId="AD" clId="Web-{66B293A8-15A3-4636-A3F7-F06B30172C40}" dt="2021-09-27T21:30:59.277" v="37"/>
          <ac:cxnSpMkLst>
            <pc:docMk/>
            <pc:sldMk cId="1952261484" sldId="2142532730"/>
            <ac:cxnSpMk id="16" creationId="{2BE668D0-D906-4EEE-B32F-8C028624B837}"/>
          </ac:cxnSpMkLst>
        </pc:cxnChg>
        <pc:cxnChg chg="add del">
          <ac:chgData name="David T Chiu" userId="S::david.t.chiu@kp.org::7b3d2e8b-b899-4a34-8c97-f5704e652e63" providerId="AD" clId="Web-{66B293A8-15A3-4636-A3F7-F06B30172C40}" dt="2021-09-27T21:30:59.277" v="37"/>
          <ac:cxnSpMkLst>
            <pc:docMk/>
            <pc:sldMk cId="1952261484" sldId="2142532730"/>
            <ac:cxnSpMk id="18" creationId="{D1DE67A3-B8F6-4CFD-A8E0-D15200F23152}"/>
          </ac:cxnSpMkLst>
        </pc:cxnChg>
        <pc:cxnChg chg="add">
          <ac:chgData name="David T Chiu" userId="S::david.t.chiu@kp.org::7b3d2e8b-b899-4a34-8c97-f5704e652e63" providerId="AD" clId="Web-{66B293A8-15A3-4636-A3F7-F06B30172C40}" dt="2021-09-27T21:32:32.029" v="53"/>
          <ac:cxnSpMkLst>
            <pc:docMk/>
            <pc:sldMk cId="1952261484" sldId="2142532730"/>
            <ac:cxnSpMk id="34" creationId="{0512F9CB-A1A0-4043-A103-F6A4B94B695A}"/>
          </ac:cxnSpMkLst>
        </pc:cxnChg>
        <pc:cxnChg chg="add">
          <ac:chgData name="David T Chiu" userId="S::david.t.chiu@kp.org::7b3d2e8b-b899-4a34-8c97-f5704e652e63" providerId="AD" clId="Web-{66B293A8-15A3-4636-A3F7-F06B30172C40}" dt="2021-09-27T21:32:32.029" v="53"/>
          <ac:cxnSpMkLst>
            <pc:docMk/>
            <pc:sldMk cId="1952261484" sldId="2142532730"/>
            <ac:cxnSpMk id="36" creationId="{ADBE6588-EE16-4389-857C-86A156D49E5D}"/>
          </ac:cxnSpMkLst>
        </pc:cxnChg>
        <pc:cxnChg chg="add">
          <ac:chgData name="David T Chiu" userId="S::david.t.chiu@kp.org::7b3d2e8b-b899-4a34-8c97-f5704e652e63" providerId="AD" clId="Web-{66B293A8-15A3-4636-A3F7-F06B30172C40}" dt="2021-09-27T21:32:32.029" v="53"/>
          <ac:cxnSpMkLst>
            <pc:docMk/>
            <pc:sldMk cId="1952261484" sldId="2142532730"/>
            <ac:cxnSpMk id="38" creationId="{17FD48D2-B0A7-413D-B947-AA55AC1296D5}"/>
          </ac:cxnSpMkLst>
        </pc:cxnChg>
        <pc:cxnChg chg="add">
          <ac:chgData name="David T Chiu" userId="S::david.t.chiu@kp.org::7b3d2e8b-b899-4a34-8c97-f5704e652e63" providerId="AD" clId="Web-{66B293A8-15A3-4636-A3F7-F06B30172C40}" dt="2021-09-27T21:32:32.029" v="53"/>
          <ac:cxnSpMkLst>
            <pc:docMk/>
            <pc:sldMk cId="1952261484" sldId="2142532730"/>
            <ac:cxnSpMk id="40" creationId="{2BE668D0-D906-4EEE-B32F-8C028624B837}"/>
          </ac:cxnSpMkLst>
        </pc:cxnChg>
        <pc:cxnChg chg="add">
          <ac:chgData name="David T Chiu" userId="S::david.t.chiu@kp.org::7b3d2e8b-b899-4a34-8c97-f5704e652e63" providerId="AD" clId="Web-{66B293A8-15A3-4636-A3F7-F06B30172C40}" dt="2021-09-27T21:32:32.029" v="53"/>
          <ac:cxnSpMkLst>
            <pc:docMk/>
            <pc:sldMk cId="1952261484" sldId="2142532730"/>
            <ac:cxnSpMk id="42" creationId="{D1DE67A3-B8F6-4CFD-A8E0-D15200F23152}"/>
          </ac:cxnSpMkLst>
        </pc:cxnChg>
      </pc:sldChg>
    </pc:docChg>
  </pc:docChgLst>
  <pc:docChgLst>
    <pc:chgData name="David T Chiu" userId="S::david.t.chiu@kp.org::7b3d2e8b-b899-4a34-8c97-f5704e652e63" providerId="AD" clId="Web-{01413A3E-603F-4710-A495-9542527EADCD}"/>
    <pc:docChg chg="addSld addMainMaster modMainMaster modSection">
      <pc:chgData name="David T Chiu" userId="S::david.t.chiu@kp.org::7b3d2e8b-b899-4a34-8c97-f5704e652e63" providerId="AD" clId="Web-{01413A3E-603F-4710-A495-9542527EADCD}" dt="2021-09-27T21:24:26.153" v="0"/>
      <pc:docMkLst>
        <pc:docMk/>
      </pc:docMkLst>
      <pc:sldChg chg="add">
        <pc:chgData name="David T Chiu" userId="S::david.t.chiu@kp.org::7b3d2e8b-b899-4a34-8c97-f5704e652e63" providerId="AD" clId="Web-{01413A3E-603F-4710-A495-9542527EADCD}" dt="2021-09-27T21:24:26.153" v="0"/>
        <pc:sldMkLst>
          <pc:docMk/>
          <pc:sldMk cId="1561985356" sldId="2142532743"/>
        </pc:sldMkLst>
      </pc:sldChg>
      <pc:sldMasterChg chg="add addSldLayout">
        <pc:chgData name="David T Chiu" userId="S::david.t.chiu@kp.org::7b3d2e8b-b899-4a34-8c97-f5704e652e63" providerId="AD" clId="Web-{01413A3E-603F-4710-A495-9542527EADCD}" dt="2021-09-27T21:24:26.153" v="0"/>
        <pc:sldMasterMkLst>
          <pc:docMk/>
          <pc:sldMasterMk cId="3468870592" sldId="2147483648"/>
        </pc:sldMasterMkLst>
        <pc:sldLayoutChg chg="add">
          <pc:chgData name="David T Chiu" userId="S::david.t.chiu@kp.org::7b3d2e8b-b899-4a34-8c97-f5704e652e63" providerId="AD" clId="Web-{01413A3E-603F-4710-A495-9542527EADCD}" dt="2021-09-27T21:24:26.153" v="0"/>
          <pc:sldLayoutMkLst>
            <pc:docMk/>
            <pc:sldMasterMk cId="3468870592" sldId="2147483648"/>
            <pc:sldLayoutMk cId="2041401226" sldId="2147483650"/>
          </pc:sldLayoutMkLst>
        </pc:sldLayoutChg>
        <pc:sldLayoutChg chg="add">
          <pc:chgData name="David T Chiu" userId="S::david.t.chiu@kp.org::7b3d2e8b-b899-4a34-8c97-f5704e652e63" providerId="AD" clId="Web-{01413A3E-603F-4710-A495-9542527EADCD}" dt="2021-09-27T21:24:26.153" v="0"/>
          <pc:sldLayoutMkLst>
            <pc:docMk/>
            <pc:sldMasterMk cId="3468870592" sldId="2147483648"/>
            <pc:sldLayoutMk cId="3746103752" sldId="2147483655"/>
          </pc:sldLayoutMkLst>
        </pc:sldLayoutChg>
      </pc:sldMasterChg>
      <pc:sldMasterChg chg="replId modSldLayout">
        <pc:chgData name="David T Chiu" userId="S::david.t.chiu@kp.org::7b3d2e8b-b899-4a34-8c97-f5704e652e63" providerId="AD" clId="Web-{01413A3E-603F-4710-A495-9542527EADCD}" dt="2021-09-27T21:24:26.153" v="0"/>
        <pc:sldMasterMkLst>
          <pc:docMk/>
          <pc:sldMasterMk cId="3255281819" sldId="2147483893"/>
        </pc:sldMasterMkLst>
        <pc:sldLayoutChg chg="replId">
          <pc:chgData name="David T Chiu" userId="S::david.t.chiu@kp.org::7b3d2e8b-b899-4a34-8c97-f5704e652e63" providerId="AD" clId="Web-{01413A3E-603F-4710-A495-9542527EADCD}" dt="2021-09-27T21:24:26.153" v="0"/>
          <pc:sldLayoutMkLst>
            <pc:docMk/>
            <pc:sldMasterMk cId="3255281819" sldId="2147483893"/>
            <pc:sldLayoutMk cId="4175167585" sldId="2147483894"/>
          </pc:sldLayoutMkLst>
        </pc:sldLayoutChg>
        <pc:sldLayoutChg chg="replId">
          <pc:chgData name="David T Chiu" userId="S::david.t.chiu@kp.org::7b3d2e8b-b899-4a34-8c97-f5704e652e63" providerId="AD" clId="Web-{01413A3E-603F-4710-A495-9542527EADCD}" dt="2021-09-27T21:24:26.153" v="0"/>
          <pc:sldLayoutMkLst>
            <pc:docMk/>
            <pc:sldMasterMk cId="3255281819" sldId="2147483893"/>
            <pc:sldLayoutMk cId="1984121665" sldId="2147483895"/>
          </pc:sldLayoutMkLst>
        </pc:sldLayoutChg>
      </pc:sldMasterChg>
    </pc:docChg>
  </pc:docChgLst>
  <pc:docChgLst>
    <pc:chgData name="David T Chiu" userId="S::david.t.chiu@kp.org::7b3d2e8b-b899-4a34-8c97-f5704e652e63" providerId="AD" clId="Web-{05740BD1-8F33-4D9E-8FD3-47FA44D1FCE6}"/>
    <pc:docChg chg="addSld modSection">
      <pc:chgData name="David T Chiu" userId="S::david.t.chiu@kp.org::7b3d2e8b-b899-4a34-8c97-f5704e652e63" providerId="AD" clId="Web-{05740BD1-8F33-4D9E-8FD3-47FA44D1FCE6}" dt="2021-09-27T20:46:32.228" v="0"/>
      <pc:docMkLst>
        <pc:docMk/>
      </pc:docMkLst>
      <pc:sldChg chg="add">
        <pc:chgData name="David T Chiu" userId="S::david.t.chiu@kp.org::7b3d2e8b-b899-4a34-8c97-f5704e652e63" providerId="AD" clId="Web-{05740BD1-8F33-4D9E-8FD3-47FA44D1FCE6}" dt="2021-09-27T20:46:32.228" v="0"/>
        <pc:sldMkLst>
          <pc:docMk/>
          <pc:sldMk cId="2870766243" sldId="2142532736"/>
        </pc:sldMkLst>
      </pc:sldChg>
    </pc:docChg>
  </pc:docChgLst>
  <pc:docChgLst>
    <pc:chgData name="David T Chiu" userId="S::david.t.chiu@kp.org::7b3d2e8b-b899-4a34-8c97-f5704e652e63" providerId="AD" clId="Web-{113D9D04-B996-4A53-BE86-069EB52843C0}"/>
    <pc:docChg chg="addSld modSection">
      <pc:chgData name="David T Chiu" userId="S::david.t.chiu@kp.org::7b3d2e8b-b899-4a34-8c97-f5704e652e63" providerId="AD" clId="Web-{113D9D04-B996-4A53-BE86-069EB52843C0}" dt="2021-09-27T21:22:10.372" v="0"/>
      <pc:docMkLst>
        <pc:docMk/>
      </pc:docMkLst>
      <pc:sldChg chg="add">
        <pc:chgData name="David T Chiu" userId="S::david.t.chiu@kp.org::7b3d2e8b-b899-4a34-8c97-f5704e652e63" providerId="AD" clId="Web-{113D9D04-B996-4A53-BE86-069EB52843C0}" dt="2021-09-27T21:22:10.372" v="0"/>
        <pc:sldMkLst>
          <pc:docMk/>
          <pc:sldMk cId="447652012" sldId="2142532740"/>
        </pc:sldMkLst>
      </pc:sldChg>
    </pc:docChg>
  </pc:docChgLst>
  <pc:docChgLst>
    <pc:chgData name="David T Chiu" userId="S::david.t.chiu@kp.org::7b3d2e8b-b899-4a34-8c97-f5704e652e63" providerId="AD" clId="Web-{1A8323EA-9A14-48BC-9506-E3C57B6DD259}"/>
    <pc:docChg chg="addSld modSld modSection">
      <pc:chgData name="David T Chiu" userId="S::david.t.chiu@kp.org::7b3d2e8b-b899-4a34-8c97-f5704e652e63" providerId="AD" clId="Web-{1A8323EA-9A14-48BC-9506-E3C57B6DD259}" dt="2021-09-28T01:25:03.145" v="4" actId="20577"/>
      <pc:docMkLst>
        <pc:docMk/>
      </pc:docMkLst>
      <pc:sldChg chg="modSp new">
        <pc:chgData name="David T Chiu" userId="S::david.t.chiu@kp.org::7b3d2e8b-b899-4a34-8c97-f5704e652e63" providerId="AD" clId="Web-{1A8323EA-9A14-48BC-9506-E3C57B6DD259}" dt="2021-09-28T01:25:03.145" v="4" actId="20577"/>
        <pc:sldMkLst>
          <pc:docMk/>
          <pc:sldMk cId="3987297969" sldId="2142532756"/>
        </pc:sldMkLst>
        <pc:spChg chg="mod">
          <ac:chgData name="David T Chiu" userId="S::david.t.chiu@kp.org::7b3d2e8b-b899-4a34-8c97-f5704e652e63" providerId="AD" clId="Web-{1A8323EA-9A14-48BC-9506-E3C57B6DD259}" dt="2021-09-28T01:25:03.145" v="4" actId="20577"/>
          <ac:spMkLst>
            <pc:docMk/>
            <pc:sldMk cId="3987297969" sldId="2142532756"/>
            <ac:spMk id="3" creationId="{1E10BC79-011D-4525-8274-BBED893DF520}"/>
          </ac:spMkLst>
        </pc:spChg>
      </pc:sldChg>
    </pc:docChg>
  </pc:docChgLst>
  <pc:docChgLst>
    <pc:chgData name="David T Chiu" userId="S::david.t.chiu@kp.org::7b3d2e8b-b899-4a34-8c97-f5704e652e63" providerId="AD" clId="Web-{A219BAFC-E3AC-42F9-ADFD-BCDB224073B6}"/>
    <pc:docChg chg="addSld addMainMaster modMainMaster modSection">
      <pc:chgData name="David T Chiu" userId="S::david.t.chiu@kp.org::7b3d2e8b-b899-4a34-8c97-f5704e652e63" providerId="AD" clId="Web-{A219BAFC-E3AC-42F9-ADFD-BCDB224073B6}" dt="2021-09-27T21:20:02.659" v="0"/>
      <pc:docMkLst>
        <pc:docMk/>
      </pc:docMkLst>
      <pc:sldChg chg="add">
        <pc:chgData name="David T Chiu" userId="S::david.t.chiu@kp.org::7b3d2e8b-b899-4a34-8c97-f5704e652e63" providerId="AD" clId="Web-{A219BAFC-E3AC-42F9-ADFD-BCDB224073B6}" dt="2021-09-27T21:20:02.659" v="0"/>
        <pc:sldMkLst>
          <pc:docMk/>
          <pc:sldMk cId="3985230465" sldId="2142532737"/>
        </pc:sldMkLst>
      </pc:sldChg>
      <pc:sldMasterChg chg="add addSldLayout">
        <pc:chgData name="David T Chiu" userId="S::david.t.chiu@kp.org::7b3d2e8b-b899-4a34-8c97-f5704e652e63" providerId="AD" clId="Web-{A219BAFC-E3AC-42F9-ADFD-BCDB224073B6}" dt="2021-09-27T21:20:02.659" v="0"/>
        <pc:sldMasterMkLst>
          <pc:docMk/>
          <pc:sldMasterMk cId="3833130612" sldId="2147483660"/>
        </pc:sldMasterMkLst>
        <pc:sldLayoutChg chg="add">
          <pc:chgData name="David T Chiu" userId="S::david.t.chiu@kp.org::7b3d2e8b-b899-4a34-8c97-f5704e652e63" providerId="AD" clId="Web-{A219BAFC-E3AC-42F9-ADFD-BCDB224073B6}" dt="2021-09-27T21:20:02.659" v="0"/>
          <pc:sldLayoutMkLst>
            <pc:docMk/>
            <pc:sldMasterMk cId="3833130612" sldId="2147483660"/>
            <pc:sldLayoutMk cId="3406840956" sldId="2147483649"/>
          </pc:sldLayoutMkLst>
        </pc:sldLayoutChg>
        <pc:sldLayoutChg chg="add">
          <pc:chgData name="David T Chiu" userId="S::david.t.chiu@kp.org::7b3d2e8b-b899-4a34-8c97-f5704e652e63" providerId="AD" clId="Web-{A219BAFC-E3AC-42F9-ADFD-BCDB224073B6}" dt="2021-09-27T21:20:02.659" v="0"/>
          <pc:sldLayoutMkLst>
            <pc:docMk/>
            <pc:sldMasterMk cId="3833130612" sldId="2147483660"/>
            <pc:sldLayoutMk cId="2356346434" sldId="2147483651"/>
          </pc:sldLayoutMkLst>
        </pc:sldLayoutChg>
        <pc:sldLayoutChg chg="add">
          <pc:chgData name="David T Chiu" userId="S::david.t.chiu@kp.org::7b3d2e8b-b899-4a34-8c97-f5704e652e63" providerId="AD" clId="Web-{A219BAFC-E3AC-42F9-ADFD-BCDB224073B6}" dt="2021-09-27T21:20:02.659" v="0"/>
          <pc:sldLayoutMkLst>
            <pc:docMk/>
            <pc:sldMasterMk cId="3833130612" sldId="2147483660"/>
            <pc:sldLayoutMk cId="597954236" sldId="2147483652"/>
          </pc:sldLayoutMkLst>
        </pc:sldLayoutChg>
        <pc:sldLayoutChg chg="add">
          <pc:chgData name="David T Chiu" userId="S::david.t.chiu@kp.org::7b3d2e8b-b899-4a34-8c97-f5704e652e63" providerId="AD" clId="Web-{A219BAFC-E3AC-42F9-ADFD-BCDB224073B6}" dt="2021-09-27T21:20:02.659" v="0"/>
          <pc:sldLayoutMkLst>
            <pc:docMk/>
            <pc:sldMasterMk cId="3833130612" sldId="2147483660"/>
            <pc:sldLayoutMk cId="1499714906" sldId="2147483653"/>
          </pc:sldLayoutMkLst>
        </pc:sldLayoutChg>
        <pc:sldLayoutChg chg="add">
          <pc:chgData name="David T Chiu" userId="S::david.t.chiu@kp.org::7b3d2e8b-b899-4a34-8c97-f5704e652e63" providerId="AD" clId="Web-{A219BAFC-E3AC-42F9-ADFD-BCDB224073B6}" dt="2021-09-27T21:20:02.659" v="0"/>
          <pc:sldLayoutMkLst>
            <pc:docMk/>
            <pc:sldMasterMk cId="3833130612" sldId="2147483660"/>
            <pc:sldLayoutMk cId="2779249687" sldId="2147483654"/>
          </pc:sldLayoutMkLst>
        </pc:sldLayoutChg>
        <pc:sldLayoutChg chg="add">
          <pc:chgData name="David T Chiu" userId="S::david.t.chiu@kp.org::7b3d2e8b-b899-4a34-8c97-f5704e652e63" providerId="AD" clId="Web-{A219BAFC-E3AC-42F9-ADFD-BCDB224073B6}" dt="2021-09-27T21:20:02.659" v="0"/>
          <pc:sldLayoutMkLst>
            <pc:docMk/>
            <pc:sldMasterMk cId="3833130612" sldId="2147483660"/>
            <pc:sldLayoutMk cId="2844335047" sldId="2147483656"/>
          </pc:sldLayoutMkLst>
        </pc:sldLayoutChg>
        <pc:sldLayoutChg chg="add">
          <pc:chgData name="David T Chiu" userId="S::david.t.chiu@kp.org::7b3d2e8b-b899-4a34-8c97-f5704e652e63" providerId="AD" clId="Web-{A219BAFC-E3AC-42F9-ADFD-BCDB224073B6}" dt="2021-09-27T21:20:02.659" v="0"/>
          <pc:sldLayoutMkLst>
            <pc:docMk/>
            <pc:sldMasterMk cId="3833130612" sldId="2147483660"/>
            <pc:sldLayoutMk cId="4157964249" sldId="2147483657"/>
          </pc:sldLayoutMkLst>
        </pc:sldLayoutChg>
        <pc:sldLayoutChg chg="add">
          <pc:chgData name="David T Chiu" userId="S::david.t.chiu@kp.org::7b3d2e8b-b899-4a34-8c97-f5704e652e63" providerId="AD" clId="Web-{A219BAFC-E3AC-42F9-ADFD-BCDB224073B6}" dt="2021-09-27T21:20:02.659" v="0"/>
          <pc:sldLayoutMkLst>
            <pc:docMk/>
            <pc:sldMasterMk cId="3833130612" sldId="2147483660"/>
            <pc:sldLayoutMk cId="1618191482" sldId="2147483658"/>
          </pc:sldLayoutMkLst>
        </pc:sldLayoutChg>
        <pc:sldLayoutChg chg="add">
          <pc:chgData name="David T Chiu" userId="S::david.t.chiu@kp.org::7b3d2e8b-b899-4a34-8c97-f5704e652e63" providerId="AD" clId="Web-{A219BAFC-E3AC-42F9-ADFD-BCDB224073B6}" dt="2021-09-27T21:20:02.659" v="0"/>
          <pc:sldLayoutMkLst>
            <pc:docMk/>
            <pc:sldMasterMk cId="3833130612" sldId="2147483660"/>
            <pc:sldLayoutMk cId="2234526849" sldId="2147483659"/>
          </pc:sldLayoutMkLst>
        </pc:sldLayoutChg>
        <pc:sldLayoutChg chg="add">
          <pc:chgData name="David T Chiu" userId="S::david.t.chiu@kp.org::7b3d2e8b-b899-4a34-8c97-f5704e652e63" providerId="AD" clId="Web-{A219BAFC-E3AC-42F9-ADFD-BCDB224073B6}" dt="2021-09-27T21:20:02.659" v="0"/>
          <pc:sldLayoutMkLst>
            <pc:docMk/>
            <pc:sldMasterMk cId="3833130612" sldId="2147483660"/>
            <pc:sldLayoutMk cId="2203458379" sldId="2147483661"/>
          </pc:sldLayoutMkLst>
        </pc:sldLayoutChg>
        <pc:sldLayoutChg chg="add">
          <pc:chgData name="David T Chiu" userId="S::david.t.chiu@kp.org::7b3d2e8b-b899-4a34-8c97-f5704e652e63" providerId="AD" clId="Web-{A219BAFC-E3AC-42F9-ADFD-BCDB224073B6}" dt="2021-09-27T21:20:02.659" v="0"/>
          <pc:sldLayoutMkLst>
            <pc:docMk/>
            <pc:sldMasterMk cId="3833130612" sldId="2147483660"/>
            <pc:sldLayoutMk cId="3026615145" sldId="2147483662"/>
          </pc:sldLayoutMkLst>
        </pc:sldLayoutChg>
      </pc:sldMasterChg>
      <pc:sldMasterChg chg="modSldLayout">
        <pc:chgData name="David T Chiu" userId="S::david.t.chiu@kp.org::7b3d2e8b-b899-4a34-8c97-f5704e652e63" providerId="AD" clId="Web-{A219BAFC-E3AC-42F9-ADFD-BCDB224073B6}" dt="2021-09-27T21:20:02.659" v="0"/>
        <pc:sldMasterMkLst>
          <pc:docMk/>
          <pc:sldMasterMk cId="3255281819" sldId="2147483893"/>
        </pc:sldMasterMkLst>
        <pc:sldLayoutChg chg="replId">
          <pc:chgData name="David T Chiu" userId="S::david.t.chiu@kp.org::7b3d2e8b-b899-4a34-8c97-f5704e652e63" providerId="AD" clId="Web-{A219BAFC-E3AC-42F9-ADFD-BCDB224073B6}" dt="2021-09-27T21:20:02.659" v="0"/>
          <pc:sldLayoutMkLst>
            <pc:docMk/>
            <pc:sldMasterMk cId="3255281819" sldId="2147483893"/>
            <pc:sldLayoutMk cId="3740615232" sldId="2147483884"/>
          </pc:sldLayoutMkLst>
        </pc:sldLayoutChg>
        <pc:sldLayoutChg chg="replId">
          <pc:chgData name="David T Chiu" userId="S::david.t.chiu@kp.org::7b3d2e8b-b899-4a34-8c97-f5704e652e63" providerId="AD" clId="Web-{A219BAFC-E3AC-42F9-ADFD-BCDB224073B6}" dt="2021-09-27T21:20:02.659" v="0"/>
          <pc:sldLayoutMkLst>
            <pc:docMk/>
            <pc:sldMasterMk cId="3255281819" sldId="2147483893"/>
            <pc:sldLayoutMk cId="2059073610" sldId="2147483885"/>
          </pc:sldLayoutMkLst>
        </pc:sldLayoutChg>
        <pc:sldLayoutChg chg="replId">
          <pc:chgData name="David T Chiu" userId="S::david.t.chiu@kp.org::7b3d2e8b-b899-4a34-8c97-f5704e652e63" providerId="AD" clId="Web-{A219BAFC-E3AC-42F9-ADFD-BCDB224073B6}" dt="2021-09-27T21:20:02.659" v="0"/>
          <pc:sldLayoutMkLst>
            <pc:docMk/>
            <pc:sldMasterMk cId="3255281819" sldId="2147483893"/>
            <pc:sldLayoutMk cId="1025387132" sldId="2147483886"/>
          </pc:sldLayoutMkLst>
        </pc:sldLayoutChg>
        <pc:sldLayoutChg chg="replId">
          <pc:chgData name="David T Chiu" userId="S::david.t.chiu@kp.org::7b3d2e8b-b899-4a34-8c97-f5704e652e63" providerId="AD" clId="Web-{A219BAFC-E3AC-42F9-ADFD-BCDB224073B6}" dt="2021-09-27T21:20:02.659" v="0"/>
          <pc:sldLayoutMkLst>
            <pc:docMk/>
            <pc:sldMasterMk cId="3255281819" sldId="2147483893"/>
            <pc:sldLayoutMk cId="814012448" sldId="2147483887"/>
          </pc:sldLayoutMkLst>
        </pc:sldLayoutChg>
        <pc:sldLayoutChg chg="replId">
          <pc:chgData name="David T Chiu" userId="S::david.t.chiu@kp.org::7b3d2e8b-b899-4a34-8c97-f5704e652e63" providerId="AD" clId="Web-{A219BAFC-E3AC-42F9-ADFD-BCDB224073B6}" dt="2021-09-27T21:20:02.659" v="0"/>
          <pc:sldLayoutMkLst>
            <pc:docMk/>
            <pc:sldMasterMk cId="3255281819" sldId="2147483893"/>
            <pc:sldLayoutMk cId="1590173595" sldId="2147483888"/>
          </pc:sldLayoutMkLst>
        </pc:sldLayoutChg>
        <pc:sldLayoutChg chg="replId">
          <pc:chgData name="David T Chiu" userId="S::david.t.chiu@kp.org::7b3d2e8b-b899-4a34-8c97-f5704e652e63" providerId="AD" clId="Web-{A219BAFC-E3AC-42F9-ADFD-BCDB224073B6}" dt="2021-09-27T21:20:02.659" v="0"/>
          <pc:sldLayoutMkLst>
            <pc:docMk/>
            <pc:sldMasterMk cId="3255281819" sldId="2147483893"/>
            <pc:sldLayoutMk cId="4124705599" sldId="2147483889"/>
          </pc:sldLayoutMkLst>
        </pc:sldLayoutChg>
        <pc:sldLayoutChg chg="replId">
          <pc:chgData name="David T Chiu" userId="S::david.t.chiu@kp.org::7b3d2e8b-b899-4a34-8c97-f5704e652e63" providerId="AD" clId="Web-{A219BAFC-E3AC-42F9-ADFD-BCDB224073B6}" dt="2021-09-27T21:20:02.659" v="0"/>
          <pc:sldLayoutMkLst>
            <pc:docMk/>
            <pc:sldMasterMk cId="3255281819" sldId="2147483893"/>
            <pc:sldLayoutMk cId="3047174035" sldId="2147483890"/>
          </pc:sldLayoutMkLst>
        </pc:sldLayoutChg>
        <pc:sldLayoutChg chg="replId">
          <pc:chgData name="David T Chiu" userId="S::david.t.chiu@kp.org::7b3d2e8b-b899-4a34-8c97-f5704e652e63" providerId="AD" clId="Web-{A219BAFC-E3AC-42F9-ADFD-BCDB224073B6}" dt="2021-09-27T21:20:02.659" v="0"/>
          <pc:sldLayoutMkLst>
            <pc:docMk/>
            <pc:sldMasterMk cId="3255281819" sldId="2147483893"/>
            <pc:sldLayoutMk cId="3476551862" sldId="2147483891"/>
          </pc:sldLayoutMkLst>
        </pc:sldLayoutChg>
        <pc:sldLayoutChg chg="replId">
          <pc:chgData name="David T Chiu" userId="S::david.t.chiu@kp.org::7b3d2e8b-b899-4a34-8c97-f5704e652e63" providerId="AD" clId="Web-{A219BAFC-E3AC-42F9-ADFD-BCDB224073B6}" dt="2021-09-27T21:20:02.659" v="0"/>
          <pc:sldLayoutMkLst>
            <pc:docMk/>
            <pc:sldMasterMk cId="3255281819" sldId="2147483893"/>
            <pc:sldLayoutMk cId="1166255918" sldId="2147483892"/>
          </pc:sldLayoutMkLst>
        </pc:sldLayoutChg>
      </pc:sldMasterChg>
    </pc:docChg>
  </pc:docChgLst>
  <pc:docChgLst>
    <pc:chgData name="Chizoba R. Nwosu" userId="S::chizoba.r.nwosu@kp.org::8ba8b6ee-099c-4ca2-84ba-7ffa1fb7f8ad" providerId="AD" clId="Web-{13A6FCB1-8056-4FF2-AB57-5604862D208C}"/>
    <pc:docChg chg="addSld modSld modSection">
      <pc:chgData name="Chizoba R. Nwosu" userId="S::chizoba.r.nwosu@kp.org::8ba8b6ee-099c-4ca2-84ba-7ffa1fb7f8ad" providerId="AD" clId="Web-{13A6FCB1-8056-4FF2-AB57-5604862D208C}" dt="2021-10-08T00:43:50.418" v="476" actId="20577"/>
      <pc:docMkLst>
        <pc:docMk/>
      </pc:docMkLst>
      <pc:sldChg chg="modSp">
        <pc:chgData name="Chizoba R. Nwosu" userId="S::chizoba.r.nwosu@kp.org::8ba8b6ee-099c-4ca2-84ba-7ffa1fb7f8ad" providerId="AD" clId="Web-{13A6FCB1-8056-4FF2-AB57-5604862D208C}" dt="2021-10-08T00:23:03.636" v="15" actId="20577"/>
        <pc:sldMkLst>
          <pc:docMk/>
          <pc:sldMk cId="3431993743" sldId="2142532726"/>
        </pc:sldMkLst>
        <pc:spChg chg="mod">
          <ac:chgData name="Chizoba R. Nwosu" userId="S::chizoba.r.nwosu@kp.org::8ba8b6ee-099c-4ca2-84ba-7ffa1fb7f8ad" providerId="AD" clId="Web-{13A6FCB1-8056-4FF2-AB57-5604862D208C}" dt="2021-10-08T00:23:03.636" v="15" actId="20577"/>
          <ac:spMkLst>
            <pc:docMk/>
            <pc:sldMk cId="3431993743" sldId="2142532726"/>
            <ac:spMk id="2" creationId="{85E53858-6D62-41CD-BA0F-5F462383D251}"/>
          </ac:spMkLst>
        </pc:spChg>
      </pc:sldChg>
      <pc:sldChg chg="modSp">
        <pc:chgData name="Chizoba R. Nwosu" userId="S::chizoba.r.nwosu@kp.org::8ba8b6ee-099c-4ca2-84ba-7ffa1fb7f8ad" providerId="AD" clId="Web-{13A6FCB1-8056-4FF2-AB57-5604862D208C}" dt="2021-10-08T00:23:51.388" v="31" actId="20577"/>
        <pc:sldMkLst>
          <pc:docMk/>
          <pc:sldMk cId="393130728" sldId="2142532727"/>
        </pc:sldMkLst>
        <pc:spChg chg="mod">
          <ac:chgData name="Chizoba R. Nwosu" userId="S::chizoba.r.nwosu@kp.org::8ba8b6ee-099c-4ca2-84ba-7ffa1fb7f8ad" providerId="AD" clId="Web-{13A6FCB1-8056-4FF2-AB57-5604862D208C}" dt="2021-10-08T00:23:51.388" v="31" actId="20577"/>
          <ac:spMkLst>
            <pc:docMk/>
            <pc:sldMk cId="393130728" sldId="2142532727"/>
            <ac:spMk id="2" creationId="{9855D84E-5E0E-4161-80BF-1EB9EA52DC83}"/>
          </ac:spMkLst>
        </pc:spChg>
        <pc:spChg chg="mod">
          <ac:chgData name="Chizoba R. Nwosu" userId="S::chizoba.r.nwosu@kp.org::8ba8b6ee-099c-4ca2-84ba-7ffa1fb7f8ad" providerId="AD" clId="Web-{13A6FCB1-8056-4FF2-AB57-5604862D208C}" dt="2021-10-08T00:23:20.590" v="16" actId="14100"/>
          <ac:spMkLst>
            <pc:docMk/>
            <pc:sldMk cId="393130728" sldId="2142532727"/>
            <ac:spMk id="3" creationId="{823A5A17-D0F7-4CE1-B988-45F2CD99A640}"/>
          </ac:spMkLst>
        </pc:spChg>
      </pc:sldChg>
      <pc:sldChg chg="modSp">
        <pc:chgData name="Chizoba R. Nwosu" userId="S::chizoba.r.nwosu@kp.org::8ba8b6ee-099c-4ca2-84ba-7ffa1fb7f8ad" providerId="AD" clId="Web-{13A6FCB1-8056-4FF2-AB57-5604862D208C}" dt="2021-10-08T00:24:42.405" v="58" actId="20577"/>
        <pc:sldMkLst>
          <pc:docMk/>
          <pc:sldMk cId="3366745284" sldId="2142532728"/>
        </pc:sldMkLst>
        <pc:spChg chg="mod">
          <ac:chgData name="Chizoba R. Nwosu" userId="S::chizoba.r.nwosu@kp.org::8ba8b6ee-099c-4ca2-84ba-7ffa1fb7f8ad" providerId="AD" clId="Web-{13A6FCB1-8056-4FF2-AB57-5604862D208C}" dt="2021-10-08T00:24:42.405" v="58" actId="20577"/>
          <ac:spMkLst>
            <pc:docMk/>
            <pc:sldMk cId="3366745284" sldId="2142532728"/>
            <ac:spMk id="2" creationId="{8B43AEB8-87F5-4F36-984A-CF229126A3D6}"/>
          </ac:spMkLst>
        </pc:spChg>
      </pc:sldChg>
      <pc:sldChg chg="modSp">
        <pc:chgData name="Chizoba R. Nwosu" userId="S::chizoba.r.nwosu@kp.org::8ba8b6ee-099c-4ca2-84ba-7ffa1fb7f8ad" providerId="AD" clId="Web-{13A6FCB1-8056-4FF2-AB57-5604862D208C}" dt="2021-10-08T00:25:57.031" v="99" actId="20577"/>
        <pc:sldMkLst>
          <pc:docMk/>
          <pc:sldMk cId="1164818978" sldId="2142532729"/>
        </pc:sldMkLst>
        <pc:spChg chg="mod">
          <ac:chgData name="Chizoba R. Nwosu" userId="S::chizoba.r.nwosu@kp.org::8ba8b6ee-099c-4ca2-84ba-7ffa1fb7f8ad" providerId="AD" clId="Web-{13A6FCB1-8056-4FF2-AB57-5604862D208C}" dt="2021-10-08T00:24:07.779" v="35" actId="20577"/>
          <ac:spMkLst>
            <pc:docMk/>
            <pc:sldMk cId="1164818978" sldId="2142532729"/>
            <ac:spMk id="2" creationId="{8BD0B296-8CB7-44AE-81DD-1DDE0E1C6379}"/>
          </ac:spMkLst>
        </pc:spChg>
        <pc:spChg chg="mod">
          <ac:chgData name="Chizoba R. Nwosu" userId="S::chizoba.r.nwosu@kp.org::8ba8b6ee-099c-4ca2-84ba-7ffa1fb7f8ad" providerId="AD" clId="Web-{13A6FCB1-8056-4FF2-AB57-5604862D208C}" dt="2021-10-08T00:25:57.031" v="99" actId="20577"/>
          <ac:spMkLst>
            <pc:docMk/>
            <pc:sldMk cId="1164818978" sldId="2142532729"/>
            <ac:spMk id="3" creationId="{E8E9BEF9-A249-4637-A36F-67FA6149C864}"/>
          </ac:spMkLst>
        </pc:spChg>
      </pc:sldChg>
      <pc:sldChg chg="modSp">
        <pc:chgData name="Chizoba R. Nwosu" userId="S::chizoba.r.nwosu@kp.org::8ba8b6ee-099c-4ca2-84ba-7ffa1fb7f8ad" providerId="AD" clId="Web-{13A6FCB1-8056-4FF2-AB57-5604862D208C}" dt="2021-10-08T00:42:54.463" v="455" actId="20577"/>
        <pc:sldMkLst>
          <pc:docMk/>
          <pc:sldMk cId="2417663856" sldId="2142532731"/>
        </pc:sldMkLst>
        <pc:spChg chg="mod">
          <ac:chgData name="Chizoba R. Nwosu" userId="S::chizoba.r.nwosu@kp.org::8ba8b6ee-099c-4ca2-84ba-7ffa1fb7f8ad" providerId="AD" clId="Web-{13A6FCB1-8056-4FF2-AB57-5604862D208C}" dt="2021-10-08T00:42:54.463" v="455" actId="20577"/>
          <ac:spMkLst>
            <pc:docMk/>
            <pc:sldMk cId="2417663856" sldId="2142532731"/>
            <ac:spMk id="2" creationId="{B05FB416-9FE1-40B5-BD58-619D69EA7D8E}"/>
          </ac:spMkLst>
        </pc:spChg>
      </pc:sldChg>
      <pc:sldChg chg="modSp">
        <pc:chgData name="Chizoba R. Nwosu" userId="S::chizoba.r.nwosu@kp.org::8ba8b6ee-099c-4ca2-84ba-7ffa1fb7f8ad" providerId="AD" clId="Web-{13A6FCB1-8056-4FF2-AB57-5604862D208C}" dt="2021-10-08T00:34:56.248" v="403" actId="14100"/>
        <pc:sldMkLst>
          <pc:docMk/>
          <pc:sldMk cId="4109176936" sldId="2142532732"/>
        </pc:sldMkLst>
        <pc:spChg chg="mod">
          <ac:chgData name="Chizoba R. Nwosu" userId="S::chizoba.r.nwosu@kp.org::8ba8b6ee-099c-4ca2-84ba-7ffa1fb7f8ad" providerId="AD" clId="Web-{13A6FCB1-8056-4FF2-AB57-5604862D208C}" dt="2021-10-08T00:34:56.248" v="403" actId="14100"/>
          <ac:spMkLst>
            <pc:docMk/>
            <pc:sldMk cId="4109176936" sldId="2142532732"/>
            <ac:spMk id="2" creationId="{F64FB6F9-1897-472C-8263-82511B8460D7}"/>
          </ac:spMkLst>
        </pc:spChg>
        <pc:spChg chg="mod">
          <ac:chgData name="Chizoba R. Nwosu" userId="S::chizoba.r.nwosu@kp.org::8ba8b6ee-099c-4ca2-84ba-7ffa1fb7f8ad" providerId="AD" clId="Web-{13A6FCB1-8056-4FF2-AB57-5604862D208C}" dt="2021-10-08T00:34:24.591" v="397" actId="20577"/>
          <ac:spMkLst>
            <pc:docMk/>
            <pc:sldMk cId="4109176936" sldId="2142532732"/>
            <ac:spMk id="21" creationId="{5F4B5EE7-39F8-4B13-A973-63A9329BD9BC}"/>
          </ac:spMkLst>
        </pc:spChg>
      </pc:sldChg>
      <pc:sldChg chg="modSp">
        <pc:chgData name="Chizoba R. Nwosu" userId="S::chizoba.r.nwosu@kp.org::8ba8b6ee-099c-4ca2-84ba-7ffa1fb7f8ad" providerId="AD" clId="Web-{13A6FCB1-8056-4FF2-AB57-5604862D208C}" dt="2021-10-08T00:35:31.827" v="405" actId="20577"/>
        <pc:sldMkLst>
          <pc:docMk/>
          <pc:sldMk cId="1911441386" sldId="2142532735"/>
        </pc:sldMkLst>
        <pc:spChg chg="mod">
          <ac:chgData name="Chizoba R. Nwosu" userId="S::chizoba.r.nwosu@kp.org::8ba8b6ee-099c-4ca2-84ba-7ffa1fb7f8ad" providerId="AD" clId="Web-{13A6FCB1-8056-4FF2-AB57-5604862D208C}" dt="2021-10-08T00:35:31.827" v="405" actId="20577"/>
          <ac:spMkLst>
            <pc:docMk/>
            <pc:sldMk cId="1911441386" sldId="2142532735"/>
            <ac:spMk id="58" creationId="{D5BF1250-8F52-4625-9FF0-06D7B7550048}"/>
          </ac:spMkLst>
        </pc:spChg>
      </pc:sldChg>
      <pc:sldChg chg="modSp">
        <pc:chgData name="Chizoba R. Nwosu" userId="S::chizoba.r.nwosu@kp.org::8ba8b6ee-099c-4ca2-84ba-7ffa1fb7f8ad" providerId="AD" clId="Web-{13A6FCB1-8056-4FF2-AB57-5604862D208C}" dt="2021-10-08T00:42:10.665" v="450" actId="20577"/>
        <pc:sldMkLst>
          <pc:docMk/>
          <pc:sldMk cId="3935120957" sldId="2142532748"/>
        </pc:sldMkLst>
        <pc:spChg chg="mod">
          <ac:chgData name="Chizoba R. Nwosu" userId="S::chizoba.r.nwosu@kp.org::8ba8b6ee-099c-4ca2-84ba-7ffa1fb7f8ad" providerId="AD" clId="Web-{13A6FCB1-8056-4FF2-AB57-5604862D208C}" dt="2021-10-08T00:42:10.665" v="450" actId="20577"/>
          <ac:spMkLst>
            <pc:docMk/>
            <pc:sldMk cId="3935120957" sldId="2142532748"/>
            <ac:spMk id="3" creationId="{1A16E80C-9591-4FA6-991B-98AF551A7C37}"/>
          </ac:spMkLst>
        </pc:spChg>
      </pc:sldChg>
      <pc:sldChg chg="modSp">
        <pc:chgData name="Chizoba R. Nwosu" userId="S::chizoba.r.nwosu@kp.org::8ba8b6ee-099c-4ca2-84ba-7ffa1fb7f8ad" providerId="AD" clId="Web-{13A6FCB1-8056-4FF2-AB57-5604862D208C}" dt="2021-10-08T00:43:11.417" v="459" actId="20577"/>
        <pc:sldMkLst>
          <pc:docMk/>
          <pc:sldMk cId="3630670069" sldId="2142532749"/>
        </pc:sldMkLst>
        <pc:spChg chg="mod">
          <ac:chgData name="Chizoba R. Nwosu" userId="S::chizoba.r.nwosu@kp.org::8ba8b6ee-099c-4ca2-84ba-7ffa1fb7f8ad" providerId="AD" clId="Web-{13A6FCB1-8056-4FF2-AB57-5604862D208C}" dt="2021-10-08T00:43:11.417" v="459" actId="20577"/>
          <ac:spMkLst>
            <pc:docMk/>
            <pc:sldMk cId="3630670069" sldId="2142532749"/>
            <ac:spMk id="6" creationId="{5FDC85B6-D5C4-403A-B606-D073E1E6B529}"/>
          </ac:spMkLst>
        </pc:spChg>
      </pc:sldChg>
      <pc:sldChg chg="modSp">
        <pc:chgData name="Chizoba R. Nwosu" userId="S::chizoba.r.nwosu@kp.org::8ba8b6ee-099c-4ca2-84ba-7ffa1fb7f8ad" providerId="AD" clId="Web-{13A6FCB1-8056-4FF2-AB57-5604862D208C}" dt="2021-10-08T00:43:50.418" v="476" actId="20577"/>
        <pc:sldMkLst>
          <pc:docMk/>
          <pc:sldMk cId="3987297969" sldId="2142532756"/>
        </pc:sldMkLst>
        <pc:spChg chg="mod">
          <ac:chgData name="Chizoba R. Nwosu" userId="S::chizoba.r.nwosu@kp.org::8ba8b6ee-099c-4ca2-84ba-7ffa1fb7f8ad" providerId="AD" clId="Web-{13A6FCB1-8056-4FF2-AB57-5604862D208C}" dt="2021-10-08T00:43:50.418" v="476" actId="20577"/>
          <ac:spMkLst>
            <pc:docMk/>
            <pc:sldMk cId="3987297969" sldId="2142532756"/>
            <ac:spMk id="2" creationId="{64A88089-940B-4B56-A007-A39179122FC8}"/>
          </ac:spMkLst>
        </pc:spChg>
      </pc:sldChg>
      <pc:sldChg chg="addSp delSp modSp new mod setBg">
        <pc:chgData name="Chizoba R. Nwosu" userId="S::chizoba.r.nwosu@kp.org::8ba8b6ee-099c-4ca2-84ba-7ffa1fb7f8ad" providerId="AD" clId="Web-{13A6FCB1-8056-4FF2-AB57-5604862D208C}" dt="2021-10-08T00:41:22.945" v="448" actId="20577"/>
        <pc:sldMkLst>
          <pc:docMk/>
          <pc:sldMk cId="559425169" sldId="2142532757"/>
        </pc:sldMkLst>
        <pc:spChg chg="mod">
          <ac:chgData name="Chizoba R. Nwosu" userId="S::chizoba.r.nwosu@kp.org::8ba8b6ee-099c-4ca2-84ba-7ffa1fb7f8ad" providerId="AD" clId="Web-{13A6FCB1-8056-4FF2-AB57-5604862D208C}" dt="2021-10-08T00:39:07.364" v="423"/>
          <ac:spMkLst>
            <pc:docMk/>
            <pc:sldMk cId="559425169" sldId="2142532757"/>
            <ac:spMk id="2" creationId="{8C1E9012-C0AC-4D5C-9F4A-498EF2F9EFE6}"/>
          </ac:spMkLst>
        </pc:spChg>
        <pc:spChg chg="mod">
          <ac:chgData name="Chizoba R. Nwosu" userId="S::chizoba.r.nwosu@kp.org::8ba8b6ee-099c-4ca2-84ba-7ffa1fb7f8ad" providerId="AD" clId="Web-{13A6FCB1-8056-4FF2-AB57-5604862D208C}" dt="2021-10-08T00:41:22.945" v="448" actId="20577"/>
          <ac:spMkLst>
            <pc:docMk/>
            <pc:sldMk cId="559425169" sldId="2142532757"/>
            <ac:spMk id="3" creationId="{6B8DF666-E34F-4740-909B-29AC09D31C04}"/>
          </ac:spMkLst>
        </pc:spChg>
        <pc:spChg chg="add del">
          <ac:chgData name="Chizoba R. Nwosu" userId="S::chizoba.r.nwosu@kp.org::8ba8b6ee-099c-4ca2-84ba-7ffa1fb7f8ad" providerId="AD" clId="Web-{13A6FCB1-8056-4FF2-AB57-5604862D208C}" dt="2021-10-08T00:39:07.364" v="423"/>
          <ac:spMkLst>
            <pc:docMk/>
            <pc:sldMk cId="559425169" sldId="2142532757"/>
            <ac:spMk id="8" creationId="{B6CDA21F-E7AF-4C75-8395-33F58D5B0E45}"/>
          </ac:spMkLst>
        </pc:spChg>
        <pc:spChg chg="add del">
          <ac:chgData name="Chizoba R. Nwosu" userId="S::chizoba.r.nwosu@kp.org::8ba8b6ee-099c-4ca2-84ba-7ffa1fb7f8ad" providerId="AD" clId="Web-{13A6FCB1-8056-4FF2-AB57-5604862D208C}" dt="2021-10-08T00:39:07.364" v="423"/>
          <ac:spMkLst>
            <pc:docMk/>
            <pc:sldMk cId="559425169" sldId="2142532757"/>
            <ac:spMk id="15" creationId="{D5B0017B-2ECA-49AF-B397-DC140825DF8D}"/>
          </ac:spMkLst>
        </pc:spChg>
        <pc:spChg chg="add">
          <ac:chgData name="Chizoba R. Nwosu" userId="S::chizoba.r.nwosu@kp.org::8ba8b6ee-099c-4ca2-84ba-7ffa1fb7f8ad" providerId="AD" clId="Web-{13A6FCB1-8056-4FF2-AB57-5604862D208C}" dt="2021-10-08T00:39:07.364" v="423"/>
          <ac:spMkLst>
            <pc:docMk/>
            <pc:sldMk cId="559425169" sldId="2142532757"/>
            <ac:spMk id="22" creationId="{44D65982-4F00-4330-8DAA-DE6A9E4D6D23}"/>
          </ac:spMkLst>
        </pc:spChg>
        <pc:spChg chg="add">
          <ac:chgData name="Chizoba R. Nwosu" userId="S::chizoba.r.nwosu@kp.org::8ba8b6ee-099c-4ca2-84ba-7ffa1fb7f8ad" providerId="AD" clId="Web-{13A6FCB1-8056-4FF2-AB57-5604862D208C}" dt="2021-10-08T00:39:07.364" v="423"/>
          <ac:spMkLst>
            <pc:docMk/>
            <pc:sldMk cId="559425169" sldId="2142532757"/>
            <ac:spMk id="24" creationId="{009115B9-5BFD-478D-9C87-29ADB3AF1721}"/>
          </ac:spMkLst>
        </pc:spChg>
        <pc:grpChg chg="add del">
          <ac:chgData name="Chizoba R. Nwosu" userId="S::chizoba.r.nwosu@kp.org::8ba8b6ee-099c-4ca2-84ba-7ffa1fb7f8ad" providerId="AD" clId="Web-{13A6FCB1-8056-4FF2-AB57-5604862D208C}" dt="2021-10-08T00:39:07.364" v="423"/>
          <ac:grpSpMkLst>
            <pc:docMk/>
            <pc:sldMk cId="559425169" sldId="2142532757"/>
            <ac:grpSpMk id="10" creationId="{AE1C45F0-260A-458C-96ED-C1F6D2151219}"/>
          </ac:grpSpMkLst>
        </pc:grpChg>
        <pc:grpChg chg="add">
          <ac:chgData name="Chizoba R. Nwosu" userId="S::chizoba.r.nwosu@kp.org::8ba8b6ee-099c-4ca2-84ba-7ffa1fb7f8ad" providerId="AD" clId="Web-{13A6FCB1-8056-4FF2-AB57-5604862D208C}" dt="2021-10-08T00:39:07.364" v="423"/>
          <ac:grpSpMkLst>
            <pc:docMk/>
            <pc:sldMk cId="559425169" sldId="2142532757"/>
            <ac:grpSpMk id="26" creationId="{8D57F946-2E03-4DE1-91F8-25BEDC663563}"/>
          </ac:grpSpMkLst>
        </pc:grpChg>
        <pc:grpChg chg="add">
          <ac:chgData name="Chizoba R. Nwosu" userId="S::chizoba.r.nwosu@kp.org::8ba8b6ee-099c-4ca2-84ba-7ffa1fb7f8ad" providerId="AD" clId="Web-{13A6FCB1-8056-4FF2-AB57-5604862D208C}" dt="2021-10-08T00:39:07.364" v="423"/>
          <ac:grpSpMkLst>
            <pc:docMk/>
            <pc:sldMk cId="559425169" sldId="2142532757"/>
            <ac:grpSpMk id="30" creationId="{43F5E015-E085-4624-B431-B42414448684}"/>
          </ac:grpSpMkLst>
        </pc:grpChg>
        <pc:cxnChg chg="add del">
          <ac:chgData name="Chizoba R. Nwosu" userId="S::chizoba.r.nwosu@kp.org::8ba8b6ee-099c-4ca2-84ba-7ffa1fb7f8ad" providerId="AD" clId="Web-{13A6FCB1-8056-4FF2-AB57-5604862D208C}" dt="2021-10-08T00:39:07.364" v="423"/>
          <ac:cxnSpMkLst>
            <pc:docMk/>
            <pc:sldMk cId="559425169" sldId="2142532757"/>
            <ac:cxnSpMk id="17" creationId="{6CF1BAF6-AD41-4082-B212-8A1F9A2E8779}"/>
          </ac:cxnSpMkLst>
        </pc:cxnChg>
      </pc:sldChg>
    </pc:docChg>
  </pc:docChgLst>
  <pc:docChgLst>
    <pc:chgData name="David T Chiu" userId="S::david.t.chiu@kp.org::7b3d2e8b-b899-4a34-8c97-f5704e652e63" providerId="AD" clId="Web-{432D40A3-8837-4284-A9FB-B9BA50314094}"/>
    <pc:docChg chg="addSld modSection">
      <pc:chgData name="David T Chiu" userId="S::david.t.chiu@kp.org::7b3d2e8b-b899-4a34-8c97-f5704e652e63" providerId="AD" clId="Web-{432D40A3-8837-4284-A9FB-B9BA50314094}" dt="2021-09-27T21:26:29.834" v="0"/>
      <pc:docMkLst>
        <pc:docMk/>
      </pc:docMkLst>
      <pc:sldChg chg="add">
        <pc:chgData name="David T Chiu" userId="S::david.t.chiu@kp.org::7b3d2e8b-b899-4a34-8c97-f5704e652e63" providerId="AD" clId="Web-{432D40A3-8837-4284-A9FB-B9BA50314094}" dt="2021-09-27T21:26:29.834" v="0"/>
        <pc:sldMkLst>
          <pc:docMk/>
          <pc:sldMk cId="2557754383" sldId="2142532746"/>
        </pc:sldMkLst>
      </pc:sldChg>
    </pc:docChg>
  </pc:docChgLst>
  <pc:docChgLst>
    <pc:chgData name="David T Chiu" userId="S::david.t.chiu@kp.org::7b3d2e8b-b899-4a34-8c97-f5704e652e63" providerId="AD" clId="Web-{57D7D4B2-33BD-4091-9455-2BC79168AFA9}"/>
    <pc:docChg chg="addSld addMainMaster modSection">
      <pc:chgData name="David T Chiu" userId="S::david.t.chiu@kp.org::7b3d2e8b-b899-4a34-8c97-f5704e652e63" providerId="AD" clId="Web-{57D7D4B2-33BD-4091-9455-2BC79168AFA9}" dt="2021-09-27T20:43:06.475" v="1"/>
      <pc:docMkLst>
        <pc:docMk/>
      </pc:docMkLst>
      <pc:sldChg chg="new">
        <pc:chgData name="David T Chiu" userId="S::david.t.chiu@kp.org::7b3d2e8b-b899-4a34-8c97-f5704e652e63" providerId="AD" clId="Web-{57D7D4B2-33BD-4091-9455-2BC79168AFA9}" dt="2021-09-27T20:42:54.568" v="0"/>
        <pc:sldMkLst>
          <pc:docMk/>
          <pc:sldMk cId="1952261484" sldId="2142532730"/>
        </pc:sldMkLst>
      </pc:sldChg>
      <pc:sldChg chg="add">
        <pc:chgData name="David T Chiu" userId="S::david.t.chiu@kp.org::7b3d2e8b-b899-4a34-8c97-f5704e652e63" providerId="AD" clId="Web-{57D7D4B2-33BD-4091-9455-2BC79168AFA9}" dt="2021-09-27T20:43:06.475" v="1"/>
        <pc:sldMkLst>
          <pc:docMk/>
          <pc:sldMk cId="2417663856" sldId="2142532731"/>
        </pc:sldMkLst>
      </pc:sldChg>
      <pc:sldMasterChg chg="add addSldLayout">
        <pc:chgData name="David T Chiu" userId="S::david.t.chiu@kp.org::7b3d2e8b-b899-4a34-8c97-f5704e652e63" providerId="AD" clId="Web-{57D7D4B2-33BD-4091-9455-2BC79168AFA9}" dt="2021-09-27T20:43:06.475" v="1"/>
        <pc:sldMasterMkLst>
          <pc:docMk/>
          <pc:sldMasterMk cId="3255281819" sldId="2147483893"/>
        </pc:sldMasterMkLst>
        <pc:sldLayoutChg chg="add">
          <pc:chgData name="David T Chiu" userId="S::david.t.chiu@kp.org::7b3d2e8b-b899-4a34-8c97-f5704e652e63" providerId="AD" clId="Web-{57D7D4B2-33BD-4091-9455-2BC79168AFA9}" dt="2021-09-27T20:43:06.475" v="1"/>
          <pc:sldLayoutMkLst>
            <pc:docMk/>
            <pc:sldMasterMk cId="3255281819" sldId="2147483893"/>
            <pc:sldLayoutMk cId="3740615232" sldId="2147483884"/>
          </pc:sldLayoutMkLst>
        </pc:sldLayoutChg>
        <pc:sldLayoutChg chg="add">
          <pc:chgData name="David T Chiu" userId="S::david.t.chiu@kp.org::7b3d2e8b-b899-4a34-8c97-f5704e652e63" providerId="AD" clId="Web-{57D7D4B2-33BD-4091-9455-2BC79168AFA9}" dt="2021-09-27T20:43:06.475" v="1"/>
          <pc:sldLayoutMkLst>
            <pc:docMk/>
            <pc:sldMasterMk cId="3255281819" sldId="2147483893"/>
            <pc:sldLayoutMk cId="2059073610" sldId="2147483885"/>
          </pc:sldLayoutMkLst>
        </pc:sldLayoutChg>
        <pc:sldLayoutChg chg="add">
          <pc:chgData name="David T Chiu" userId="S::david.t.chiu@kp.org::7b3d2e8b-b899-4a34-8c97-f5704e652e63" providerId="AD" clId="Web-{57D7D4B2-33BD-4091-9455-2BC79168AFA9}" dt="2021-09-27T20:43:06.475" v="1"/>
          <pc:sldLayoutMkLst>
            <pc:docMk/>
            <pc:sldMasterMk cId="3255281819" sldId="2147483893"/>
            <pc:sldLayoutMk cId="1025387132" sldId="2147483886"/>
          </pc:sldLayoutMkLst>
        </pc:sldLayoutChg>
        <pc:sldLayoutChg chg="add">
          <pc:chgData name="David T Chiu" userId="S::david.t.chiu@kp.org::7b3d2e8b-b899-4a34-8c97-f5704e652e63" providerId="AD" clId="Web-{57D7D4B2-33BD-4091-9455-2BC79168AFA9}" dt="2021-09-27T20:43:06.475" v="1"/>
          <pc:sldLayoutMkLst>
            <pc:docMk/>
            <pc:sldMasterMk cId="3255281819" sldId="2147483893"/>
            <pc:sldLayoutMk cId="814012448" sldId="2147483887"/>
          </pc:sldLayoutMkLst>
        </pc:sldLayoutChg>
        <pc:sldLayoutChg chg="add">
          <pc:chgData name="David T Chiu" userId="S::david.t.chiu@kp.org::7b3d2e8b-b899-4a34-8c97-f5704e652e63" providerId="AD" clId="Web-{57D7D4B2-33BD-4091-9455-2BC79168AFA9}" dt="2021-09-27T20:43:06.475" v="1"/>
          <pc:sldLayoutMkLst>
            <pc:docMk/>
            <pc:sldMasterMk cId="3255281819" sldId="2147483893"/>
            <pc:sldLayoutMk cId="1590173595" sldId="2147483888"/>
          </pc:sldLayoutMkLst>
        </pc:sldLayoutChg>
        <pc:sldLayoutChg chg="add">
          <pc:chgData name="David T Chiu" userId="S::david.t.chiu@kp.org::7b3d2e8b-b899-4a34-8c97-f5704e652e63" providerId="AD" clId="Web-{57D7D4B2-33BD-4091-9455-2BC79168AFA9}" dt="2021-09-27T20:43:06.475" v="1"/>
          <pc:sldLayoutMkLst>
            <pc:docMk/>
            <pc:sldMasterMk cId="3255281819" sldId="2147483893"/>
            <pc:sldLayoutMk cId="4124705599" sldId="2147483889"/>
          </pc:sldLayoutMkLst>
        </pc:sldLayoutChg>
        <pc:sldLayoutChg chg="add">
          <pc:chgData name="David T Chiu" userId="S::david.t.chiu@kp.org::7b3d2e8b-b899-4a34-8c97-f5704e652e63" providerId="AD" clId="Web-{57D7D4B2-33BD-4091-9455-2BC79168AFA9}" dt="2021-09-27T20:43:06.475" v="1"/>
          <pc:sldLayoutMkLst>
            <pc:docMk/>
            <pc:sldMasterMk cId="3255281819" sldId="2147483893"/>
            <pc:sldLayoutMk cId="3047174035" sldId="2147483890"/>
          </pc:sldLayoutMkLst>
        </pc:sldLayoutChg>
        <pc:sldLayoutChg chg="add">
          <pc:chgData name="David T Chiu" userId="S::david.t.chiu@kp.org::7b3d2e8b-b899-4a34-8c97-f5704e652e63" providerId="AD" clId="Web-{57D7D4B2-33BD-4091-9455-2BC79168AFA9}" dt="2021-09-27T20:43:06.475" v="1"/>
          <pc:sldLayoutMkLst>
            <pc:docMk/>
            <pc:sldMasterMk cId="3255281819" sldId="2147483893"/>
            <pc:sldLayoutMk cId="3476551862" sldId="2147483891"/>
          </pc:sldLayoutMkLst>
        </pc:sldLayoutChg>
        <pc:sldLayoutChg chg="add">
          <pc:chgData name="David T Chiu" userId="S::david.t.chiu@kp.org::7b3d2e8b-b899-4a34-8c97-f5704e652e63" providerId="AD" clId="Web-{57D7D4B2-33BD-4091-9455-2BC79168AFA9}" dt="2021-09-27T20:43:06.475" v="1"/>
          <pc:sldLayoutMkLst>
            <pc:docMk/>
            <pc:sldMasterMk cId="3255281819" sldId="2147483893"/>
            <pc:sldLayoutMk cId="1166255918" sldId="2147483892"/>
          </pc:sldLayoutMkLst>
        </pc:sldLayoutChg>
        <pc:sldLayoutChg chg="add">
          <pc:chgData name="David T Chiu" userId="S::david.t.chiu@kp.org::7b3d2e8b-b899-4a34-8c97-f5704e652e63" providerId="AD" clId="Web-{57D7D4B2-33BD-4091-9455-2BC79168AFA9}" dt="2021-09-27T20:43:06.475" v="1"/>
          <pc:sldLayoutMkLst>
            <pc:docMk/>
            <pc:sldMasterMk cId="3255281819" sldId="2147483893"/>
            <pc:sldLayoutMk cId="4175167585" sldId="2147483894"/>
          </pc:sldLayoutMkLst>
        </pc:sldLayoutChg>
        <pc:sldLayoutChg chg="add">
          <pc:chgData name="David T Chiu" userId="S::david.t.chiu@kp.org::7b3d2e8b-b899-4a34-8c97-f5704e652e63" providerId="AD" clId="Web-{57D7D4B2-33BD-4091-9455-2BC79168AFA9}" dt="2021-09-27T20:43:06.475" v="1"/>
          <pc:sldLayoutMkLst>
            <pc:docMk/>
            <pc:sldMasterMk cId="3255281819" sldId="2147483893"/>
            <pc:sldLayoutMk cId="1984121665" sldId="2147483895"/>
          </pc:sldLayoutMkLst>
        </pc:sldLayoutChg>
      </pc:sldMasterChg>
    </pc:docChg>
  </pc:docChgLst>
  <pc:docChgLst>
    <pc:chgData name="David T Chiu" userId="S::david.t.chiu@kp.org::7b3d2e8b-b899-4a34-8c97-f5704e652e63" providerId="AD" clId="Web-{7F2F08D9-AABA-4C69-AC08-051A74038230}"/>
    <pc:docChg chg="addSld modSection">
      <pc:chgData name="David T Chiu" userId="S::david.t.chiu@kp.org::7b3d2e8b-b899-4a34-8c97-f5704e652e63" providerId="AD" clId="Web-{7F2F08D9-AABA-4C69-AC08-051A74038230}" dt="2021-09-27T21:20:39.110" v="0"/>
      <pc:docMkLst>
        <pc:docMk/>
      </pc:docMkLst>
      <pc:sldChg chg="add">
        <pc:chgData name="David T Chiu" userId="S::david.t.chiu@kp.org::7b3d2e8b-b899-4a34-8c97-f5704e652e63" providerId="AD" clId="Web-{7F2F08D9-AABA-4C69-AC08-051A74038230}" dt="2021-09-27T21:20:39.110" v="0"/>
        <pc:sldMkLst>
          <pc:docMk/>
          <pc:sldMk cId="1019447142" sldId="2142532738"/>
        </pc:sldMkLst>
      </pc:sldChg>
    </pc:docChg>
  </pc:docChgLst>
  <pc:docChgLst>
    <pc:chgData name="David T Chiu" userId="S::david.t.chiu@kp.org::7b3d2e8b-b899-4a34-8c97-f5704e652e63" providerId="AD" clId="Web-{27D4D6AB-E169-4859-9EFD-7B2BBCEC7FE9}"/>
    <pc:docChg chg="addSld addMainMaster modSection">
      <pc:chgData name="David T Chiu" userId="S::david.t.chiu@kp.org::7b3d2e8b-b899-4a34-8c97-f5704e652e63" providerId="AD" clId="Web-{27D4D6AB-E169-4859-9EFD-7B2BBCEC7FE9}" dt="2021-09-27T21:21:18.356" v="0"/>
      <pc:docMkLst>
        <pc:docMk/>
      </pc:docMkLst>
      <pc:sldChg chg="add">
        <pc:chgData name="David T Chiu" userId="S::david.t.chiu@kp.org::7b3d2e8b-b899-4a34-8c97-f5704e652e63" providerId="AD" clId="Web-{27D4D6AB-E169-4859-9EFD-7B2BBCEC7FE9}" dt="2021-09-27T21:21:18.356" v="0"/>
        <pc:sldMkLst>
          <pc:docMk/>
          <pc:sldMk cId="3875298754" sldId="2142532739"/>
        </pc:sldMkLst>
      </pc:sldChg>
      <pc:sldMasterChg chg="add addSldLayout">
        <pc:chgData name="David T Chiu" userId="S::david.t.chiu@kp.org::7b3d2e8b-b899-4a34-8c97-f5704e652e63" providerId="AD" clId="Web-{27D4D6AB-E169-4859-9EFD-7B2BBCEC7FE9}" dt="2021-09-27T21:21:18.356" v="0"/>
        <pc:sldMasterMkLst>
          <pc:docMk/>
          <pc:sldMasterMk cId="3157290107" sldId="2147483678"/>
        </pc:sldMasterMkLst>
        <pc:sldLayoutChg chg="add">
          <pc:chgData name="David T Chiu" userId="S::david.t.chiu@kp.org::7b3d2e8b-b899-4a34-8c97-f5704e652e63" providerId="AD" clId="Web-{27D4D6AB-E169-4859-9EFD-7B2BBCEC7FE9}" dt="2021-09-27T21:21:18.356" v="0"/>
          <pc:sldLayoutMkLst>
            <pc:docMk/>
            <pc:sldMasterMk cId="3157290107" sldId="2147483678"/>
            <pc:sldLayoutMk cId="3362194618" sldId="2147483680"/>
          </pc:sldLayoutMkLst>
        </pc:sldLayoutChg>
        <pc:sldLayoutChg chg="add">
          <pc:chgData name="David T Chiu" userId="S::david.t.chiu@kp.org::7b3d2e8b-b899-4a34-8c97-f5704e652e63" providerId="AD" clId="Web-{27D4D6AB-E169-4859-9EFD-7B2BBCEC7FE9}" dt="2021-09-27T21:21:18.356" v="0"/>
          <pc:sldLayoutMkLst>
            <pc:docMk/>
            <pc:sldMasterMk cId="3157290107" sldId="2147483678"/>
            <pc:sldLayoutMk cId="81870245" sldId="2147483683"/>
          </pc:sldLayoutMkLst>
        </pc:sldLayoutChg>
      </pc:sldMasterChg>
    </pc:docChg>
  </pc:docChgLst>
  <pc:docChgLst>
    <pc:chgData name="David T Chiu" userId="S::david.t.chiu@kp.org::7b3d2e8b-b899-4a34-8c97-f5704e652e63" providerId="AD" clId="Web-{1128B2B0-D795-433C-AB48-3CF401FC1702}"/>
    <pc:docChg chg="addSld modSection">
      <pc:chgData name="David T Chiu" userId="S::david.t.chiu@kp.org::7b3d2e8b-b899-4a34-8c97-f5704e652e63" providerId="AD" clId="Web-{1128B2B0-D795-433C-AB48-3CF401FC1702}" dt="2021-09-27T20:45:43.650" v="0"/>
      <pc:docMkLst>
        <pc:docMk/>
      </pc:docMkLst>
      <pc:sldChg chg="add">
        <pc:chgData name="David T Chiu" userId="S::david.t.chiu@kp.org::7b3d2e8b-b899-4a34-8c97-f5704e652e63" providerId="AD" clId="Web-{1128B2B0-D795-433C-AB48-3CF401FC1702}" dt="2021-09-27T20:45:43.650" v="0"/>
        <pc:sldMkLst>
          <pc:docMk/>
          <pc:sldMk cId="1911441386" sldId="2142532735"/>
        </pc:sldMkLst>
      </pc:sldChg>
    </pc:docChg>
  </pc:docChgLst>
  <pc:docChgLst>
    <pc:chgData name="David T Chiu" userId="S::david.t.chiu@kp.org::7b3d2e8b-b899-4a34-8c97-f5704e652e63" providerId="AD" clId="Web-{A5C4A0E3-38AE-42EA-9AE5-92B702804B6A}"/>
    <pc:docChg chg="addSld modSection">
      <pc:chgData name="David T Chiu" userId="S::david.t.chiu@kp.org::7b3d2e8b-b899-4a34-8c97-f5704e652e63" providerId="AD" clId="Web-{A5C4A0E3-38AE-42EA-9AE5-92B702804B6A}" dt="2021-09-27T20:44:33.668" v="0"/>
      <pc:docMkLst>
        <pc:docMk/>
      </pc:docMkLst>
      <pc:sldChg chg="add">
        <pc:chgData name="David T Chiu" userId="S::david.t.chiu@kp.org::7b3d2e8b-b899-4a34-8c97-f5704e652e63" providerId="AD" clId="Web-{A5C4A0E3-38AE-42EA-9AE5-92B702804B6A}" dt="2021-09-27T20:44:33.668" v="0"/>
        <pc:sldMkLst>
          <pc:docMk/>
          <pc:sldMk cId="1608224426" sldId="2142532733"/>
        </pc:sldMkLst>
      </pc:sldChg>
    </pc:docChg>
  </pc:docChgLst>
  <pc:docChgLst>
    <pc:chgData name="David T Chiu" userId="S::david.t.chiu@kp.org::7b3d2e8b-b899-4a34-8c97-f5704e652e63" providerId="AD" clId="Web-{B20BDE76-8A49-479D-A7C4-6119903222F4}"/>
    <pc:docChg chg="addSld modSection">
      <pc:chgData name="David T Chiu" userId="S::david.t.chiu@kp.org::7b3d2e8b-b899-4a34-8c97-f5704e652e63" providerId="AD" clId="Web-{B20BDE76-8A49-479D-A7C4-6119903222F4}" dt="2021-09-27T20:45:08.476" v="0"/>
      <pc:docMkLst>
        <pc:docMk/>
      </pc:docMkLst>
      <pc:sldChg chg="add">
        <pc:chgData name="David T Chiu" userId="S::david.t.chiu@kp.org::7b3d2e8b-b899-4a34-8c97-f5704e652e63" providerId="AD" clId="Web-{B20BDE76-8A49-479D-A7C4-6119903222F4}" dt="2021-09-27T20:45:08.476" v="0"/>
        <pc:sldMkLst>
          <pc:docMk/>
          <pc:sldMk cId="2386433993" sldId="2142532734"/>
        </pc:sldMkLst>
      </pc:sldChg>
    </pc:docChg>
  </pc:docChgLst>
  <pc:docChgLst>
    <pc:chgData name="David T Chiu" userId="S::david.t.chiu@kp.org::7b3d2e8b-b899-4a34-8c97-f5704e652e63" providerId="AD" clId="Web-{1A748701-19D9-4630-8D84-FB00B6F57A9E}"/>
    <pc:docChg chg="addSld modSection">
      <pc:chgData name="David T Chiu" userId="S::david.t.chiu@kp.org::7b3d2e8b-b899-4a34-8c97-f5704e652e63" providerId="AD" clId="Web-{1A748701-19D9-4630-8D84-FB00B6F57A9E}" dt="2021-09-27T21:23:46.710" v="0"/>
      <pc:docMkLst>
        <pc:docMk/>
      </pc:docMkLst>
      <pc:sldChg chg="add">
        <pc:chgData name="David T Chiu" userId="S::david.t.chiu@kp.org::7b3d2e8b-b899-4a34-8c97-f5704e652e63" providerId="AD" clId="Web-{1A748701-19D9-4630-8D84-FB00B6F57A9E}" dt="2021-09-27T21:23:46.710" v="0"/>
        <pc:sldMkLst>
          <pc:docMk/>
          <pc:sldMk cId="44130058" sldId="2142532742"/>
        </pc:sldMkLst>
      </pc:sldChg>
    </pc:docChg>
  </pc:docChgLst>
</pc:chgInfo>
</file>

<file path=ppt/diagrams/_rels/data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diagrams/_rels/drawing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9B94A8-30F0-42C8-A053-157112AB8199}" type="doc">
      <dgm:prSet loTypeId="urn:microsoft.com/office/officeart/2005/8/layout/vList5" loCatId="list" qsTypeId="urn:microsoft.com/office/officeart/2005/8/quickstyle/simple1" qsCatId="simple" csTypeId="urn:microsoft.com/office/officeart/2005/8/colors/accent1_2" csCatId="accent1"/>
      <dgm:spPr/>
      <dgm:t>
        <a:bodyPr/>
        <a:lstStyle/>
        <a:p>
          <a:endParaRPr lang="en-US"/>
        </a:p>
      </dgm:t>
    </dgm:pt>
    <dgm:pt modelId="{1F369988-225F-422D-86E4-401913620E4C}">
      <dgm:prSet/>
      <dgm:spPr/>
      <dgm:t>
        <a:bodyPr/>
        <a:lstStyle/>
        <a:p>
          <a:r>
            <a:rPr lang="en-US"/>
            <a:t>GI- Eva Chen</a:t>
          </a:r>
        </a:p>
      </dgm:t>
    </dgm:pt>
    <dgm:pt modelId="{B1B538A4-219A-45BD-83B4-E9D4435146EA}" type="parTrans" cxnId="{74556464-0A70-40C4-AA3B-11768615FFD0}">
      <dgm:prSet/>
      <dgm:spPr/>
      <dgm:t>
        <a:bodyPr/>
        <a:lstStyle/>
        <a:p>
          <a:endParaRPr lang="en-US"/>
        </a:p>
      </dgm:t>
    </dgm:pt>
    <dgm:pt modelId="{3FD6FB67-E1F9-45F2-8B9C-B205A77FF669}" type="sibTrans" cxnId="{74556464-0A70-40C4-AA3B-11768615FFD0}">
      <dgm:prSet/>
      <dgm:spPr/>
      <dgm:t>
        <a:bodyPr/>
        <a:lstStyle/>
        <a:p>
          <a:endParaRPr lang="en-US"/>
        </a:p>
      </dgm:t>
    </dgm:pt>
    <dgm:pt modelId="{3426A423-102B-4629-A360-A3F067D90097}">
      <dgm:prSet/>
      <dgm:spPr/>
      <dgm:t>
        <a:bodyPr/>
        <a:lstStyle/>
        <a:p>
          <a:r>
            <a:rPr lang="en-US"/>
            <a:t>Cardiology –Tram Nguyen (David)</a:t>
          </a:r>
        </a:p>
      </dgm:t>
    </dgm:pt>
    <dgm:pt modelId="{43A1FDBF-CDF9-478D-A489-3EFF31A53816}" type="parTrans" cxnId="{ED184182-FB2B-4FC9-AE92-5C2F030D4F50}">
      <dgm:prSet/>
      <dgm:spPr/>
      <dgm:t>
        <a:bodyPr/>
        <a:lstStyle/>
        <a:p>
          <a:endParaRPr lang="en-US"/>
        </a:p>
      </dgm:t>
    </dgm:pt>
    <dgm:pt modelId="{E6953477-885C-4562-AE38-79BE9A27D3C4}" type="sibTrans" cxnId="{ED184182-FB2B-4FC9-AE92-5C2F030D4F50}">
      <dgm:prSet/>
      <dgm:spPr/>
      <dgm:t>
        <a:bodyPr/>
        <a:lstStyle/>
        <a:p>
          <a:endParaRPr lang="en-US"/>
        </a:p>
      </dgm:t>
    </dgm:pt>
    <dgm:pt modelId="{CBD3B753-723E-429D-8D63-8F0E63552FD5}">
      <dgm:prSet/>
      <dgm:spPr/>
      <dgm:t>
        <a:bodyPr/>
        <a:lstStyle/>
        <a:p>
          <a:r>
            <a:rPr lang="en-US"/>
            <a:t>Nephrology- Amit Mishra (Parv K/ Neelam Bhalla)</a:t>
          </a:r>
        </a:p>
      </dgm:t>
    </dgm:pt>
    <dgm:pt modelId="{3CDF31B0-2C70-4F4B-A678-7507A8B9C985}" type="parTrans" cxnId="{8F4B9637-906F-4DBA-921A-2B3C4A369798}">
      <dgm:prSet/>
      <dgm:spPr/>
      <dgm:t>
        <a:bodyPr/>
        <a:lstStyle/>
        <a:p>
          <a:endParaRPr lang="en-US"/>
        </a:p>
      </dgm:t>
    </dgm:pt>
    <dgm:pt modelId="{01AE20D3-0553-496F-9DDF-CCC1DAF4CE3B}" type="sibTrans" cxnId="{8F4B9637-906F-4DBA-921A-2B3C4A369798}">
      <dgm:prSet/>
      <dgm:spPr/>
      <dgm:t>
        <a:bodyPr/>
        <a:lstStyle/>
        <a:p>
          <a:endParaRPr lang="en-US"/>
        </a:p>
      </dgm:t>
    </dgm:pt>
    <dgm:pt modelId="{FAAEDBF5-BA85-41FF-B4C5-827BBB5BEFFA}">
      <dgm:prSet/>
      <dgm:spPr/>
      <dgm:t>
        <a:bodyPr/>
        <a:lstStyle/>
        <a:p>
          <a:r>
            <a:rPr lang="en-US"/>
            <a:t>ID – Mark &amp; Oxana (Sean)</a:t>
          </a:r>
        </a:p>
      </dgm:t>
    </dgm:pt>
    <dgm:pt modelId="{56E7FA85-6707-4EB5-BBF3-E604E2871877}" type="parTrans" cxnId="{1675A425-4EBA-4661-BAAA-B2772DAC4735}">
      <dgm:prSet/>
      <dgm:spPr/>
      <dgm:t>
        <a:bodyPr/>
        <a:lstStyle/>
        <a:p>
          <a:endParaRPr lang="en-US"/>
        </a:p>
      </dgm:t>
    </dgm:pt>
    <dgm:pt modelId="{9CF0F23A-D0BA-4D5C-8A19-1DBB55CF99F9}" type="sibTrans" cxnId="{1675A425-4EBA-4661-BAAA-B2772DAC4735}">
      <dgm:prSet/>
      <dgm:spPr/>
      <dgm:t>
        <a:bodyPr/>
        <a:lstStyle/>
        <a:p>
          <a:endParaRPr lang="en-US"/>
        </a:p>
      </dgm:t>
    </dgm:pt>
    <dgm:pt modelId="{F5A44CDF-550E-4209-A74E-CEB790BC51D4}">
      <dgm:prSet/>
      <dgm:spPr/>
      <dgm:t>
        <a:bodyPr/>
        <a:lstStyle/>
        <a:p>
          <a:r>
            <a:rPr lang="en-US"/>
            <a:t>Oncology-Vincent ( Chizoba/ Derek)</a:t>
          </a:r>
        </a:p>
      </dgm:t>
    </dgm:pt>
    <dgm:pt modelId="{7AAAA7A2-3545-4B6A-889F-BF8575059AB7}" type="parTrans" cxnId="{77663DFE-4ABE-4B17-B981-B8F17300DA53}">
      <dgm:prSet/>
      <dgm:spPr/>
      <dgm:t>
        <a:bodyPr/>
        <a:lstStyle/>
        <a:p>
          <a:endParaRPr lang="en-US"/>
        </a:p>
      </dgm:t>
    </dgm:pt>
    <dgm:pt modelId="{A37088E0-0989-47A3-A637-7B1C717D71D8}" type="sibTrans" cxnId="{77663DFE-4ABE-4B17-B981-B8F17300DA53}">
      <dgm:prSet/>
      <dgm:spPr/>
      <dgm:t>
        <a:bodyPr/>
        <a:lstStyle/>
        <a:p>
          <a:endParaRPr lang="en-US"/>
        </a:p>
      </dgm:t>
    </dgm:pt>
    <dgm:pt modelId="{8CABE3B1-6366-49EB-964D-CE70FBF66B8D}">
      <dgm:prSet/>
      <dgm:spPr/>
      <dgm:t>
        <a:bodyPr/>
        <a:lstStyle/>
        <a:p>
          <a:r>
            <a:rPr lang="en-US"/>
            <a:t>Palliative Care- Anabel Hugh</a:t>
          </a:r>
        </a:p>
      </dgm:t>
    </dgm:pt>
    <dgm:pt modelId="{D2E60DEA-81E6-41A4-889A-CD9054914CBC}" type="parTrans" cxnId="{5D035DDA-C8B8-4E60-848D-543954155D57}">
      <dgm:prSet/>
      <dgm:spPr/>
      <dgm:t>
        <a:bodyPr/>
        <a:lstStyle/>
        <a:p>
          <a:endParaRPr lang="en-US"/>
        </a:p>
      </dgm:t>
    </dgm:pt>
    <dgm:pt modelId="{5FAE1233-2587-48F9-9B83-E10D0393D978}" type="sibTrans" cxnId="{5D035DDA-C8B8-4E60-848D-543954155D57}">
      <dgm:prSet/>
      <dgm:spPr/>
      <dgm:t>
        <a:bodyPr/>
        <a:lstStyle/>
        <a:p>
          <a:endParaRPr lang="en-US"/>
        </a:p>
      </dgm:t>
    </dgm:pt>
    <dgm:pt modelId="{144698A5-9F23-4150-B725-864292BD7363}">
      <dgm:prSet/>
      <dgm:spPr/>
      <dgm:t>
        <a:bodyPr/>
        <a:lstStyle/>
        <a:p>
          <a:r>
            <a:rPr lang="en-US"/>
            <a:t>Interested individuals should contact (3</a:t>
          </a:r>
          <a:r>
            <a:rPr lang="en-US" baseline="30000"/>
            <a:t>rd</a:t>
          </a:r>
          <a:r>
            <a:rPr lang="en-US"/>
            <a:t> Request)</a:t>
          </a:r>
        </a:p>
      </dgm:t>
    </dgm:pt>
    <dgm:pt modelId="{A0152F1A-AF57-47D1-A64D-661BB054688F}" type="parTrans" cxnId="{4C4C4A30-107F-41B1-BE12-8CC76CA653A9}">
      <dgm:prSet/>
      <dgm:spPr/>
      <dgm:t>
        <a:bodyPr/>
        <a:lstStyle/>
        <a:p>
          <a:endParaRPr lang="en-US"/>
        </a:p>
      </dgm:t>
    </dgm:pt>
    <dgm:pt modelId="{F284EF58-C6F7-43B3-9108-3C8183B87D61}" type="sibTrans" cxnId="{4C4C4A30-107F-41B1-BE12-8CC76CA653A9}">
      <dgm:prSet/>
      <dgm:spPr/>
      <dgm:t>
        <a:bodyPr/>
        <a:lstStyle/>
        <a:p>
          <a:endParaRPr lang="en-US"/>
        </a:p>
      </dgm:t>
    </dgm:pt>
    <dgm:pt modelId="{4CD4F8FC-C0AA-4FBC-8EBC-9306CE066859}" type="pres">
      <dgm:prSet presAssocID="{FC9B94A8-30F0-42C8-A053-157112AB8199}" presName="Name0" presStyleCnt="0">
        <dgm:presLayoutVars>
          <dgm:dir/>
          <dgm:animLvl val="lvl"/>
          <dgm:resizeHandles val="exact"/>
        </dgm:presLayoutVars>
      </dgm:prSet>
      <dgm:spPr/>
    </dgm:pt>
    <dgm:pt modelId="{1D5AE48D-82EE-479B-9912-340FDDE5DE80}" type="pres">
      <dgm:prSet presAssocID="{1F369988-225F-422D-86E4-401913620E4C}" presName="linNode" presStyleCnt="0"/>
      <dgm:spPr/>
    </dgm:pt>
    <dgm:pt modelId="{04CF16AF-146A-4F30-BD53-D618272487BF}" type="pres">
      <dgm:prSet presAssocID="{1F369988-225F-422D-86E4-401913620E4C}" presName="parentText" presStyleLbl="node1" presStyleIdx="0" presStyleCnt="7">
        <dgm:presLayoutVars>
          <dgm:chMax val="1"/>
          <dgm:bulletEnabled val="1"/>
        </dgm:presLayoutVars>
      </dgm:prSet>
      <dgm:spPr/>
    </dgm:pt>
    <dgm:pt modelId="{4C93BFA5-3EB3-4732-9B30-990620424E45}" type="pres">
      <dgm:prSet presAssocID="{3FD6FB67-E1F9-45F2-8B9C-B205A77FF669}" presName="sp" presStyleCnt="0"/>
      <dgm:spPr/>
    </dgm:pt>
    <dgm:pt modelId="{4C3E0B65-9A43-4147-88FA-2D186EBFFDFB}" type="pres">
      <dgm:prSet presAssocID="{3426A423-102B-4629-A360-A3F067D90097}" presName="linNode" presStyleCnt="0"/>
      <dgm:spPr/>
    </dgm:pt>
    <dgm:pt modelId="{526206B1-2479-400E-B858-CFBFBA5DBAA3}" type="pres">
      <dgm:prSet presAssocID="{3426A423-102B-4629-A360-A3F067D90097}" presName="parentText" presStyleLbl="node1" presStyleIdx="1" presStyleCnt="7">
        <dgm:presLayoutVars>
          <dgm:chMax val="1"/>
          <dgm:bulletEnabled val="1"/>
        </dgm:presLayoutVars>
      </dgm:prSet>
      <dgm:spPr/>
    </dgm:pt>
    <dgm:pt modelId="{7936759C-1D37-4181-88A9-81E59CD2A7BC}" type="pres">
      <dgm:prSet presAssocID="{E6953477-885C-4562-AE38-79BE9A27D3C4}" presName="sp" presStyleCnt="0"/>
      <dgm:spPr/>
    </dgm:pt>
    <dgm:pt modelId="{E3298786-B329-4525-805D-94FD19E58E7D}" type="pres">
      <dgm:prSet presAssocID="{CBD3B753-723E-429D-8D63-8F0E63552FD5}" presName="linNode" presStyleCnt="0"/>
      <dgm:spPr/>
    </dgm:pt>
    <dgm:pt modelId="{08D873A4-9805-4E32-8038-0673A6B8F0E5}" type="pres">
      <dgm:prSet presAssocID="{CBD3B753-723E-429D-8D63-8F0E63552FD5}" presName="parentText" presStyleLbl="node1" presStyleIdx="2" presStyleCnt="7">
        <dgm:presLayoutVars>
          <dgm:chMax val="1"/>
          <dgm:bulletEnabled val="1"/>
        </dgm:presLayoutVars>
      </dgm:prSet>
      <dgm:spPr/>
    </dgm:pt>
    <dgm:pt modelId="{EE4BDB63-81E4-404C-96B3-4E68011970BF}" type="pres">
      <dgm:prSet presAssocID="{01AE20D3-0553-496F-9DDF-CCC1DAF4CE3B}" presName="sp" presStyleCnt="0"/>
      <dgm:spPr/>
    </dgm:pt>
    <dgm:pt modelId="{91486BF4-1938-4311-870C-C3F234042805}" type="pres">
      <dgm:prSet presAssocID="{FAAEDBF5-BA85-41FF-B4C5-827BBB5BEFFA}" presName="linNode" presStyleCnt="0"/>
      <dgm:spPr/>
    </dgm:pt>
    <dgm:pt modelId="{E9AA453D-5E9D-4848-AA88-FFCD216D4448}" type="pres">
      <dgm:prSet presAssocID="{FAAEDBF5-BA85-41FF-B4C5-827BBB5BEFFA}" presName="parentText" presStyleLbl="node1" presStyleIdx="3" presStyleCnt="7">
        <dgm:presLayoutVars>
          <dgm:chMax val="1"/>
          <dgm:bulletEnabled val="1"/>
        </dgm:presLayoutVars>
      </dgm:prSet>
      <dgm:spPr/>
    </dgm:pt>
    <dgm:pt modelId="{EB19392D-E90D-47BF-BBFC-854B16298E3A}" type="pres">
      <dgm:prSet presAssocID="{9CF0F23A-D0BA-4D5C-8A19-1DBB55CF99F9}" presName="sp" presStyleCnt="0"/>
      <dgm:spPr/>
    </dgm:pt>
    <dgm:pt modelId="{D343A4AE-4787-4166-856A-EF56F1AEE7FD}" type="pres">
      <dgm:prSet presAssocID="{F5A44CDF-550E-4209-A74E-CEB790BC51D4}" presName="linNode" presStyleCnt="0"/>
      <dgm:spPr/>
    </dgm:pt>
    <dgm:pt modelId="{7DB0CC53-4C93-48D3-8F19-2A71EFCE17D3}" type="pres">
      <dgm:prSet presAssocID="{F5A44CDF-550E-4209-A74E-CEB790BC51D4}" presName="parentText" presStyleLbl="node1" presStyleIdx="4" presStyleCnt="7">
        <dgm:presLayoutVars>
          <dgm:chMax val="1"/>
          <dgm:bulletEnabled val="1"/>
        </dgm:presLayoutVars>
      </dgm:prSet>
      <dgm:spPr/>
    </dgm:pt>
    <dgm:pt modelId="{5DDFB611-26A8-4924-9C6B-95F269B3A871}" type="pres">
      <dgm:prSet presAssocID="{A37088E0-0989-47A3-A637-7B1C717D71D8}" presName="sp" presStyleCnt="0"/>
      <dgm:spPr/>
    </dgm:pt>
    <dgm:pt modelId="{BFE38DCC-7500-4C32-8E8F-96F6E24C5A49}" type="pres">
      <dgm:prSet presAssocID="{8CABE3B1-6366-49EB-964D-CE70FBF66B8D}" presName="linNode" presStyleCnt="0"/>
      <dgm:spPr/>
    </dgm:pt>
    <dgm:pt modelId="{DF18A187-ABA7-43FC-AD45-1480DB660E0D}" type="pres">
      <dgm:prSet presAssocID="{8CABE3B1-6366-49EB-964D-CE70FBF66B8D}" presName="parentText" presStyleLbl="node1" presStyleIdx="5" presStyleCnt="7">
        <dgm:presLayoutVars>
          <dgm:chMax val="1"/>
          <dgm:bulletEnabled val="1"/>
        </dgm:presLayoutVars>
      </dgm:prSet>
      <dgm:spPr/>
    </dgm:pt>
    <dgm:pt modelId="{90858EF9-DC5D-4A1F-A337-6E59E0486C3D}" type="pres">
      <dgm:prSet presAssocID="{5FAE1233-2587-48F9-9B83-E10D0393D978}" presName="sp" presStyleCnt="0"/>
      <dgm:spPr/>
    </dgm:pt>
    <dgm:pt modelId="{A97EDF29-EC60-4F7F-AA27-64F69EC0C2F5}" type="pres">
      <dgm:prSet presAssocID="{144698A5-9F23-4150-B725-864292BD7363}" presName="linNode" presStyleCnt="0"/>
      <dgm:spPr/>
    </dgm:pt>
    <dgm:pt modelId="{DB854CB5-C2AE-434E-B349-47D0942D183F}" type="pres">
      <dgm:prSet presAssocID="{144698A5-9F23-4150-B725-864292BD7363}" presName="parentText" presStyleLbl="node1" presStyleIdx="6" presStyleCnt="7">
        <dgm:presLayoutVars>
          <dgm:chMax val="1"/>
          <dgm:bulletEnabled val="1"/>
        </dgm:presLayoutVars>
      </dgm:prSet>
      <dgm:spPr/>
    </dgm:pt>
  </dgm:ptLst>
  <dgm:cxnLst>
    <dgm:cxn modelId="{E46C6E1B-E329-4DF0-A92B-1D1DCB811CA3}" type="presOf" srcId="{8CABE3B1-6366-49EB-964D-CE70FBF66B8D}" destId="{DF18A187-ABA7-43FC-AD45-1480DB660E0D}" srcOrd="0" destOrd="0" presId="urn:microsoft.com/office/officeart/2005/8/layout/vList5"/>
    <dgm:cxn modelId="{1675A425-4EBA-4661-BAAA-B2772DAC4735}" srcId="{FC9B94A8-30F0-42C8-A053-157112AB8199}" destId="{FAAEDBF5-BA85-41FF-B4C5-827BBB5BEFFA}" srcOrd="3" destOrd="0" parTransId="{56E7FA85-6707-4EB5-BBF3-E604E2871877}" sibTransId="{9CF0F23A-D0BA-4D5C-8A19-1DBB55CF99F9}"/>
    <dgm:cxn modelId="{4C4C4A30-107F-41B1-BE12-8CC76CA653A9}" srcId="{FC9B94A8-30F0-42C8-A053-157112AB8199}" destId="{144698A5-9F23-4150-B725-864292BD7363}" srcOrd="6" destOrd="0" parTransId="{A0152F1A-AF57-47D1-A64D-661BB054688F}" sibTransId="{F284EF58-C6F7-43B3-9108-3C8183B87D61}"/>
    <dgm:cxn modelId="{8F4B9637-906F-4DBA-921A-2B3C4A369798}" srcId="{FC9B94A8-30F0-42C8-A053-157112AB8199}" destId="{CBD3B753-723E-429D-8D63-8F0E63552FD5}" srcOrd="2" destOrd="0" parTransId="{3CDF31B0-2C70-4F4B-A678-7507A8B9C985}" sibTransId="{01AE20D3-0553-496F-9DDF-CCC1DAF4CE3B}"/>
    <dgm:cxn modelId="{74556464-0A70-40C4-AA3B-11768615FFD0}" srcId="{FC9B94A8-30F0-42C8-A053-157112AB8199}" destId="{1F369988-225F-422D-86E4-401913620E4C}" srcOrd="0" destOrd="0" parTransId="{B1B538A4-219A-45BD-83B4-E9D4435146EA}" sibTransId="{3FD6FB67-E1F9-45F2-8B9C-B205A77FF669}"/>
    <dgm:cxn modelId="{ED184182-FB2B-4FC9-AE92-5C2F030D4F50}" srcId="{FC9B94A8-30F0-42C8-A053-157112AB8199}" destId="{3426A423-102B-4629-A360-A3F067D90097}" srcOrd="1" destOrd="0" parTransId="{43A1FDBF-CDF9-478D-A489-3EFF31A53816}" sibTransId="{E6953477-885C-4562-AE38-79BE9A27D3C4}"/>
    <dgm:cxn modelId="{CE202692-4B62-4739-BC6B-3B8AC5074FDD}" type="presOf" srcId="{144698A5-9F23-4150-B725-864292BD7363}" destId="{DB854CB5-C2AE-434E-B349-47D0942D183F}" srcOrd="0" destOrd="0" presId="urn:microsoft.com/office/officeart/2005/8/layout/vList5"/>
    <dgm:cxn modelId="{1C2F549B-47B0-4840-B441-1B138E5492FB}" type="presOf" srcId="{1F369988-225F-422D-86E4-401913620E4C}" destId="{04CF16AF-146A-4F30-BD53-D618272487BF}" srcOrd="0" destOrd="0" presId="urn:microsoft.com/office/officeart/2005/8/layout/vList5"/>
    <dgm:cxn modelId="{D77C08A4-1636-455E-8013-2640255CAEA0}" type="presOf" srcId="{3426A423-102B-4629-A360-A3F067D90097}" destId="{526206B1-2479-400E-B858-CFBFBA5DBAA3}" srcOrd="0" destOrd="0" presId="urn:microsoft.com/office/officeart/2005/8/layout/vList5"/>
    <dgm:cxn modelId="{F9FEDBA6-BDF2-4DDB-88AB-F6C270DF1BB1}" type="presOf" srcId="{CBD3B753-723E-429D-8D63-8F0E63552FD5}" destId="{08D873A4-9805-4E32-8038-0673A6B8F0E5}" srcOrd="0" destOrd="0" presId="urn:microsoft.com/office/officeart/2005/8/layout/vList5"/>
    <dgm:cxn modelId="{B9DD60A7-64EB-4FA8-B0F5-EA241E24479D}" type="presOf" srcId="{F5A44CDF-550E-4209-A74E-CEB790BC51D4}" destId="{7DB0CC53-4C93-48D3-8F19-2A71EFCE17D3}" srcOrd="0" destOrd="0" presId="urn:microsoft.com/office/officeart/2005/8/layout/vList5"/>
    <dgm:cxn modelId="{88E6F7D8-5E6A-439E-A6B0-900CAFC0ACAB}" type="presOf" srcId="{FC9B94A8-30F0-42C8-A053-157112AB8199}" destId="{4CD4F8FC-C0AA-4FBC-8EBC-9306CE066859}" srcOrd="0" destOrd="0" presId="urn:microsoft.com/office/officeart/2005/8/layout/vList5"/>
    <dgm:cxn modelId="{5D035DDA-C8B8-4E60-848D-543954155D57}" srcId="{FC9B94A8-30F0-42C8-A053-157112AB8199}" destId="{8CABE3B1-6366-49EB-964D-CE70FBF66B8D}" srcOrd="5" destOrd="0" parTransId="{D2E60DEA-81E6-41A4-889A-CD9054914CBC}" sibTransId="{5FAE1233-2587-48F9-9B83-E10D0393D978}"/>
    <dgm:cxn modelId="{5E06FAFC-8963-4E6A-A33E-23A952D1DD23}" type="presOf" srcId="{FAAEDBF5-BA85-41FF-B4C5-827BBB5BEFFA}" destId="{E9AA453D-5E9D-4848-AA88-FFCD216D4448}" srcOrd="0" destOrd="0" presId="urn:microsoft.com/office/officeart/2005/8/layout/vList5"/>
    <dgm:cxn modelId="{77663DFE-4ABE-4B17-B981-B8F17300DA53}" srcId="{FC9B94A8-30F0-42C8-A053-157112AB8199}" destId="{F5A44CDF-550E-4209-A74E-CEB790BC51D4}" srcOrd="4" destOrd="0" parTransId="{7AAAA7A2-3545-4B6A-889F-BF8575059AB7}" sibTransId="{A37088E0-0989-47A3-A637-7B1C717D71D8}"/>
    <dgm:cxn modelId="{A7D3A146-13BF-42E1-8400-420BD81D50B5}" type="presParOf" srcId="{4CD4F8FC-C0AA-4FBC-8EBC-9306CE066859}" destId="{1D5AE48D-82EE-479B-9912-340FDDE5DE80}" srcOrd="0" destOrd="0" presId="urn:microsoft.com/office/officeart/2005/8/layout/vList5"/>
    <dgm:cxn modelId="{A7CD018D-3103-4344-BA74-2FDA642CD365}" type="presParOf" srcId="{1D5AE48D-82EE-479B-9912-340FDDE5DE80}" destId="{04CF16AF-146A-4F30-BD53-D618272487BF}" srcOrd="0" destOrd="0" presId="urn:microsoft.com/office/officeart/2005/8/layout/vList5"/>
    <dgm:cxn modelId="{25F730C5-9D2F-48B0-9C25-AE94D626C3BD}" type="presParOf" srcId="{4CD4F8FC-C0AA-4FBC-8EBC-9306CE066859}" destId="{4C93BFA5-3EB3-4732-9B30-990620424E45}" srcOrd="1" destOrd="0" presId="urn:microsoft.com/office/officeart/2005/8/layout/vList5"/>
    <dgm:cxn modelId="{B23A9A92-3F25-42D9-B2E0-BAEAD0A069F7}" type="presParOf" srcId="{4CD4F8FC-C0AA-4FBC-8EBC-9306CE066859}" destId="{4C3E0B65-9A43-4147-88FA-2D186EBFFDFB}" srcOrd="2" destOrd="0" presId="urn:microsoft.com/office/officeart/2005/8/layout/vList5"/>
    <dgm:cxn modelId="{20FDDB23-300D-4530-BB93-CC3AEA992151}" type="presParOf" srcId="{4C3E0B65-9A43-4147-88FA-2D186EBFFDFB}" destId="{526206B1-2479-400E-B858-CFBFBA5DBAA3}" srcOrd="0" destOrd="0" presId="urn:microsoft.com/office/officeart/2005/8/layout/vList5"/>
    <dgm:cxn modelId="{FBD22B16-FDC2-4288-99E1-F2F2E5D793C7}" type="presParOf" srcId="{4CD4F8FC-C0AA-4FBC-8EBC-9306CE066859}" destId="{7936759C-1D37-4181-88A9-81E59CD2A7BC}" srcOrd="3" destOrd="0" presId="urn:microsoft.com/office/officeart/2005/8/layout/vList5"/>
    <dgm:cxn modelId="{19868FE7-C3BE-4783-9DA6-E8CAD5805339}" type="presParOf" srcId="{4CD4F8FC-C0AA-4FBC-8EBC-9306CE066859}" destId="{E3298786-B329-4525-805D-94FD19E58E7D}" srcOrd="4" destOrd="0" presId="urn:microsoft.com/office/officeart/2005/8/layout/vList5"/>
    <dgm:cxn modelId="{C408B568-0986-4429-AD82-EA0C7DA9B75B}" type="presParOf" srcId="{E3298786-B329-4525-805D-94FD19E58E7D}" destId="{08D873A4-9805-4E32-8038-0673A6B8F0E5}" srcOrd="0" destOrd="0" presId="urn:microsoft.com/office/officeart/2005/8/layout/vList5"/>
    <dgm:cxn modelId="{ABF732F7-F305-4B16-B2DE-F9A0ECAE5139}" type="presParOf" srcId="{4CD4F8FC-C0AA-4FBC-8EBC-9306CE066859}" destId="{EE4BDB63-81E4-404C-96B3-4E68011970BF}" srcOrd="5" destOrd="0" presId="urn:microsoft.com/office/officeart/2005/8/layout/vList5"/>
    <dgm:cxn modelId="{EABC958A-00B8-4A51-B558-677114DAD4EF}" type="presParOf" srcId="{4CD4F8FC-C0AA-4FBC-8EBC-9306CE066859}" destId="{91486BF4-1938-4311-870C-C3F234042805}" srcOrd="6" destOrd="0" presId="urn:microsoft.com/office/officeart/2005/8/layout/vList5"/>
    <dgm:cxn modelId="{9F8F1E15-3364-450F-84C8-13E104E818CF}" type="presParOf" srcId="{91486BF4-1938-4311-870C-C3F234042805}" destId="{E9AA453D-5E9D-4848-AA88-FFCD216D4448}" srcOrd="0" destOrd="0" presId="urn:microsoft.com/office/officeart/2005/8/layout/vList5"/>
    <dgm:cxn modelId="{1EA72E6D-74CE-4CEA-A40F-4868C27FA038}" type="presParOf" srcId="{4CD4F8FC-C0AA-4FBC-8EBC-9306CE066859}" destId="{EB19392D-E90D-47BF-BBFC-854B16298E3A}" srcOrd="7" destOrd="0" presId="urn:microsoft.com/office/officeart/2005/8/layout/vList5"/>
    <dgm:cxn modelId="{C7924C7E-CFA4-46B6-98F8-A42939C74077}" type="presParOf" srcId="{4CD4F8FC-C0AA-4FBC-8EBC-9306CE066859}" destId="{D343A4AE-4787-4166-856A-EF56F1AEE7FD}" srcOrd="8" destOrd="0" presId="urn:microsoft.com/office/officeart/2005/8/layout/vList5"/>
    <dgm:cxn modelId="{C75678F4-62FC-44E3-8D20-D05EEA5EFA73}" type="presParOf" srcId="{D343A4AE-4787-4166-856A-EF56F1AEE7FD}" destId="{7DB0CC53-4C93-48D3-8F19-2A71EFCE17D3}" srcOrd="0" destOrd="0" presId="urn:microsoft.com/office/officeart/2005/8/layout/vList5"/>
    <dgm:cxn modelId="{9D9EA643-861C-4AA2-8E9E-997BB9DA804C}" type="presParOf" srcId="{4CD4F8FC-C0AA-4FBC-8EBC-9306CE066859}" destId="{5DDFB611-26A8-4924-9C6B-95F269B3A871}" srcOrd="9" destOrd="0" presId="urn:microsoft.com/office/officeart/2005/8/layout/vList5"/>
    <dgm:cxn modelId="{EA3B9884-D6CC-441C-93D9-B99629DA2ECC}" type="presParOf" srcId="{4CD4F8FC-C0AA-4FBC-8EBC-9306CE066859}" destId="{BFE38DCC-7500-4C32-8E8F-96F6E24C5A49}" srcOrd="10" destOrd="0" presId="urn:microsoft.com/office/officeart/2005/8/layout/vList5"/>
    <dgm:cxn modelId="{1488F5E8-D406-49ED-BFB9-CACB66562B64}" type="presParOf" srcId="{BFE38DCC-7500-4C32-8E8F-96F6E24C5A49}" destId="{DF18A187-ABA7-43FC-AD45-1480DB660E0D}" srcOrd="0" destOrd="0" presId="urn:microsoft.com/office/officeart/2005/8/layout/vList5"/>
    <dgm:cxn modelId="{4C133A9F-F2EE-4152-AFD4-972576AC2B39}" type="presParOf" srcId="{4CD4F8FC-C0AA-4FBC-8EBC-9306CE066859}" destId="{90858EF9-DC5D-4A1F-A337-6E59E0486C3D}" srcOrd="11" destOrd="0" presId="urn:microsoft.com/office/officeart/2005/8/layout/vList5"/>
    <dgm:cxn modelId="{017ED0FB-E75E-415A-9FEB-BE29F8AAE5CD}" type="presParOf" srcId="{4CD4F8FC-C0AA-4FBC-8EBC-9306CE066859}" destId="{A97EDF29-EC60-4F7F-AA27-64F69EC0C2F5}" srcOrd="12" destOrd="0" presId="urn:microsoft.com/office/officeart/2005/8/layout/vList5"/>
    <dgm:cxn modelId="{8C85E321-0808-45BD-BB68-6ED53A00FC73}" type="presParOf" srcId="{A97EDF29-EC60-4F7F-AA27-64F69EC0C2F5}" destId="{DB854CB5-C2AE-434E-B349-47D0942D183F}"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9134739-E60C-493B-8C09-9B383895667A}"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B0E9F21D-F871-4D2D-ADC4-FB15F60295C5}">
      <dgm:prSet/>
      <dgm:spPr/>
      <dgm:t>
        <a:bodyPr/>
        <a:lstStyle/>
        <a:p>
          <a:pPr>
            <a:lnSpc>
              <a:spcPct val="100000"/>
            </a:lnSpc>
          </a:pPr>
          <a:r>
            <a:rPr lang="en-US"/>
            <a:t>Value</a:t>
          </a:r>
        </a:p>
      </dgm:t>
    </dgm:pt>
    <dgm:pt modelId="{7A20C2D8-F6BE-421B-AD85-BF9DDCD350B5}" type="parTrans" cxnId="{CC785E19-703B-4C7E-9274-51D536A21980}">
      <dgm:prSet/>
      <dgm:spPr/>
      <dgm:t>
        <a:bodyPr/>
        <a:lstStyle/>
        <a:p>
          <a:endParaRPr lang="en-US"/>
        </a:p>
      </dgm:t>
    </dgm:pt>
    <dgm:pt modelId="{9F7D134A-77A1-49F3-9464-457058E35D3D}" type="sibTrans" cxnId="{CC785E19-703B-4C7E-9274-51D536A21980}">
      <dgm:prSet/>
      <dgm:spPr/>
      <dgm:t>
        <a:bodyPr/>
        <a:lstStyle/>
        <a:p>
          <a:endParaRPr lang="en-US"/>
        </a:p>
      </dgm:t>
    </dgm:pt>
    <dgm:pt modelId="{C4EF59D4-9F20-476A-A4C9-258C5B14BCBE}">
      <dgm:prSet/>
      <dgm:spPr/>
      <dgm:t>
        <a:bodyPr/>
        <a:lstStyle/>
        <a:p>
          <a:pPr>
            <a:lnSpc>
              <a:spcPct val="100000"/>
            </a:lnSpc>
          </a:pPr>
          <a:r>
            <a:rPr lang="en-US"/>
            <a:t>Feed back</a:t>
          </a:r>
        </a:p>
      </dgm:t>
    </dgm:pt>
    <dgm:pt modelId="{26E41AA9-5087-485B-A847-D2F5BACC981F}" type="parTrans" cxnId="{F40DCF98-F6EF-4D80-AD0B-03BD3CA864DC}">
      <dgm:prSet/>
      <dgm:spPr/>
      <dgm:t>
        <a:bodyPr/>
        <a:lstStyle/>
        <a:p>
          <a:endParaRPr lang="en-US"/>
        </a:p>
      </dgm:t>
    </dgm:pt>
    <dgm:pt modelId="{F40C6F47-7C3D-428B-898E-93E6BB5A9F7C}" type="sibTrans" cxnId="{F40DCF98-F6EF-4D80-AD0B-03BD3CA864DC}">
      <dgm:prSet/>
      <dgm:spPr/>
      <dgm:t>
        <a:bodyPr/>
        <a:lstStyle/>
        <a:p>
          <a:endParaRPr lang="en-US"/>
        </a:p>
      </dgm:t>
    </dgm:pt>
    <dgm:pt modelId="{426187FD-7EEC-482B-85C7-5FFBF818CDA6}">
      <dgm:prSet/>
      <dgm:spPr/>
      <dgm:t>
        <a:bodyPr/>
        <a:lstStyle/>
        <a:p>
          <a:pPr>
            <a:lnSpc>
              <a:spcPct val="100000"/>
            </a:lnSpc>
          </a:pPr>
          <a:r>
            <a:rPr lang="en-US"/>
            <a:t>Recommendations for improvement</a:t>
          </a:r>
        </a:p>
      </dgm:t>
    </dgm:pt>
    <dgm:pt modelId="{523D7E71-D8AD-44E4-AB97-C3BC8909A093}" type="parTrans" cxnId="{CE63947D-C0A4-4D8B-A191-26C651F9E401}">
      <dgm:prSet/>
      <dgm:spPr/>
      <dgm:t>
        <a:bodyPr/>
        <a:lstStyle/>
        <a:p>
          <a:endParaRPr lang="en-US"/>
        </a:p>
      </dgm:t>
    </dgm:pt>
    <dgm:pt modelId="{0F25E4F4-92CF-49B7-973D-DBC48818387D}" type="sibTrans" cxnId="{CE63947D-C0A4-4D8B-A191-26C651F9E401}">
      <dgm:prSet/>
      <dgm:spPr/>
      <dgm:t>
        <a:bodyPr/>
        <a:lstStyle/>
        <a:p>
          <a:endParaRPr lang="en-US"/>
        </a:p>
      </dgm:t>
    </dgm:pt>
    <dgm:pt modelId="{3AA68E85-DCE1-4BE3-8B02-CCDA2ED1F5A3}" type="pres">
      <dgm:prSet presAssocID="{F9134739-E60C-493B-8C09-9B383895667A}" presName="root" presStyleCnt="0">
        <dgm:presLayoutVars>
          <dgm:dir/>
          <dgm:resizeHandles val="exact"/>
        </dgm:presLayoutVars>
      </dgm:prSet>
      <dgm:spPr/>
    </dgm:pt>
    <dgm:pt modelId="{94B67499-EBAE-4C6E-9F12-0ECA33D35902}" type="pres">
      <dgm:prSet presAssocID="{B0E9F21D-F871-4D2D-ADC4-FB15F60295C5}" presName="compNode" presStyleCnt="0"/>
      <dgm:spPr/>
    </dgm:pt>
    <dgm:pt modelId="{65368C95-7805-494C-96E8-0B55275A440C}" type="pres">
      <dgm:prSet presAssocID="{B0E9F21D-F871-4D2D-ADC4-FB15F60295C5}" presName="bgRect" presStyleLbl="bgShp" presStyleIdx="0" presStyleCnt="3"/>
      <dgm:spPr/>
    </dgm:pt>
    <dgm:pt modelId="{CF0DDF0D-404B-4F30-9193-521254B1B636}" type="pres">
      <dgm:prSet presAssocID="{B0E9F21D-F871-4D2D-ADC4-FB15F60295C5}"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Diamond"/>
        </a:ext>
      </dgm:extLst>
    </dgm:pt>
    <dgm:pt modelId="{865CD7E9-AA09-42D0-9D70-AC993E62D32F}" type="pres">
      <dgm:prSet presAssocID="{B0E9F21D-F871-4D2D-ADC4-FB15F60295C5}" presName="spaceRect" presStyleCnt="0"/>
      <dgm:spPr/>
    </dgm:pt>
    <dgm:pt modelId="{1C9DC12A-B997-41F7-BCD2-9C72778861C8}" type="pres">
      <dgm:prSet presAssocID="{B0E9F21D-F871-4D2D-ADC4-FB15F60295C5}" presName="parTx" presStyleLbl="revTx" presStyleIdx="0" presStyleCnt="3">
        <dgm:presLayoutVars>
          <dgm:chMax val="0"/>
          <dgm:chPref val="0"/>
        </dgm:presLayoutVars>
      </dgm:prSet>
      <dgm:spPr/>
    </dgm:pt>
    <dgm:pt modelId="{F08CEF52-CC8A-4B4A-8DFD-C192F2200A46}" type="pres">
      <dgm:prSet presAssocID="{9F7D134A-77A1-49F3-9464-457058E35D3D}" presName="sibTrans" presStyleCnt="0"/>
      <dgm:spPr/>
    </dgm:pt>
    <dgm:pt modelId="{65719E96-8A43-4ED2-81C8-37654E3EFFF4}" type="pres">
      <dgm:prSet presAssocID="{C4EF59D4-9F20-476A-A4C9-258C5B14BCBE}" presName="compNode" presStyleCnt="0"/>
      <dgm:spPr/>
    </dgm:pt>
    <dgm:pt modelId="{3CAFDFD0-D292-4088-8A9E-EE217F12F161}" type="pres">
      <dgm:prSet presAssocID="{C4EF59D4-9F20-476A-A4C9-258C5B14BCBE}" presName="bgRect" presStyleLbl="bgShp" presStyleIdx="1" presStyleCnt="3"/>
      <dgm:spPr/>
    </dgm:pt>
    <dgm:pt modelId="{1E5DBF5D-85B9-46FD-8FAC-E40E48DE4D43}" type="pres">
      <dgm:prSet presAssocID="{C4EF59D4-9F20-476A-A4C9-258C5B14BCBE}"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Home"/>
        </a:ext>
      </dgm:extLst>
    </dgm:pt>
    <dgm:pt modelId="{F38709FC-ABDF-4BC4-BF5E-A13B7E1642CA}" type="pres">
      <dgm:prSet presAssocID="{C4EF59D4-9F20-476A-A4C9-258C5B14BCBE}" presName="spaceRect" presStyleCnt="0"/>
      <dgm:spPr/>
    </dgm:pt>
    <dgm:pt modelId="{003D5635-C393-4C17-9D27-A98992F2118C}" type="pres">
      <dgm:prSet presAssocID="{C4EF59D4-9F20-476A-A4C9-258C5B14BCBE}" presName="parTx" presStyleLbl="revTx" presStyleIdx="1" presStyleCnt="3">
        <dgm:presLayoutVars>
          <dgm:chMax val="0"/>
          <dgm:chPref val="0"/>
        </dgm:presLayoutVars>
      </dgm:prSet>
      <dgm:spPr/>
    </dgm:pt>
    <dgm:pt modelId="{4F053151-7EB4-4548-89AA-BE0C2516861E}" type="pres">
      <dgm:prSet presAssocID="{F40C6F47-7C3D-428B-898E-93E6BB5A9F7C}" presName="sibTrans" presStyleCnt="0"/>
      <dgm:spPr/>
    </dgm:pt>
    <dgm:pt modelId="{28CF543C-09F3-4D1A-A2AB-6A6785C46904}" type="pres">
      <dgm:prSet presAssocID="{426187FD-7EEC-482B-85C7-5FFBF818CDA6}" presName="compNode" presStyleCnt="0"/>
      <dgm:spPr/>
    </dgm:pt>
    <dgm:pt modelId="{9CC568C6-3D5A-40EB-BDF1-DA6D819AF105}" type="pres">
      <dgm:prSet presAssocID="{426187FD-7EEC-482B-85C7-5FFBF818CDA6}" presName="bgRect" presStyleLbl="bgShp" presStyleIdx="2" presStyleCnt="3"/>
      <dgm:spPr/>
    </dgm:pt>
    <dgm:pt modelId="{7DF6B8CC-3586-4856-8A5A-BCB3977CCE60}" type="pres">
      <dgm:prSet presAssocID="{426187FD-7EEC-482B-85C7-5FFBF818CDA6}"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heckmark"/>
        </a:ext>
      </dgm:extLst>
    </dgm:pt>
    <dgm:pt modelId="{31B99D40-6FCB-421C-A7E8-B99BFC325BF8}" type="pres">
      <dgm:prSet presAssocID="{426187FD-7EEC-482B-85C7-5FFBF818CDA6}" presName="spaceRect" presStyleCnt="0"/>
      <dgm:spPr/>
    </dgm:pt>
    <dgm:pt modelId="{39555812-17B8-4AF0-8F76-2E3941DC95E9}" type="pres">
      <dgm:prSet presAssocID="{426187FD-7EEC-482B-85C7-5FFBF818CDA6}" presName="parTx" presStyleLbl="revTx" presStyleIdx="2" presStyleCnt="3">
        <dgm:presLayoutVars>
          <dgm:chMax val="0"/>
          <dgm:chPref val="0"/>
        </dgm:presLayoutVars>
      </dgm:prSet>
      <dgm:spPr/>
    </dgm:pt>
  </dgm:ptLst>
  <dgm:cxnLst>
    <dgm:cxn modelId="{CC785E19-703B-4C7E-9274-51D536A21980}" srcId="{F9134739-E60C-493B-8C09-9B383895667A}" destId="{B0E9F21D-F871-4D2D-ADC4-FB15F60295C5}" srcOrd="0" destOrd="0" parTransId="{7A20C2D8-F6BE-421B-AD85-BF9DDCD350B5}" sibTransId="{9F7D134A-77A1-49F3-9464-457058E35D3D}"/>
    <dgm:cxn modelId="{1F427D2D-40DD-465E-98BE-20659453B88A}" type="presOf" srcId="{C4EF59D4-9F20-476A-A4C9-258C5B14BCBE}" destId="{003D5635-C393-4C17-9D27-A98992F2118C}" srcOrd="0" destOrd="0" presId="urn:microsoft.com/office/officeart/2018/2/layout/IconVerticalSolidList"/>
    <dgm:cxn modelId="{AD7AF555-4E43-4ED8-ADC4-E358EE2049C9}" type="presOf" srcId="{F9134739-E60C-493B-8C09-9B383895667A}" destId="{3AA68E85-DCE1-4BE3-8B02-CCDA2ED1F5A3}" srcOrd="0" destOrd="0" presId="urn:microsoft.com/office/officeart/2018/2/layout/IconVerticalSolidList"/>
    <dgm:cxn modelId="{95E1717A-1CBC-4829-8D15-3B208AA4C9B0}" type="presOf" srcId="{B0E9F21D-F871-4D2D-ADC4-FB15F60295C5}" destId="{1C9DC12A-B997-41F7-BCD2-9C72778861C8}" srcOrd="0" destOrd="0" presId="urn:microsoft.com/office/officeart/2018/2/layout/IconVerticalSolidList"/>
    <dgm:cxn modelId="{CE63947D-C0A4-4D8B-A191-26C651F9E401}" srcId="{F9134739-E60C-493B-8C09-9B383895667A}" destId="{426187FD-7EEC-482B-85C7-5FFBF818CDA6}" srcOrd="2" destOrd="0" parTransId="{523D7E71-D8AD-44E4-AB97-C3BC8909A093}" sibTransId="{0F25E4F4-92CF-49B7-973D-DBC48818387D}"/>
    <dgm:cxn modelId="{F40DCF98-F6EF-4D80-AD0B-03BD3CA864DC}" srcId="{F9134739-E60C-493B-8C09-9B383895667A}" destId="{C4EF59D4-9F20-476A-A4C9-258C5B14BCBE}" srcOrd="1" destOrd="0" parTransId="{26E41AA9-5087-485B-A847-D2F5BACC981F}" sibTransId="{F40C6F47-7C3D-428B-898E-93E6BB5A9F7C}"/>
    <dgm:cxn modelId="{3CC70DD1-B1F7-4179-9BFC-696A2A91F477}" type="presOf" srcId="{426187FD-7EEC-482B-85C7-5FFBF818CDA6}" destId="{39555812-17B8-4AF0-8F76-2E3941DC95E9}" srcOrd="0" destOrd="0" presId="urn:microsoft.com/office/officeart/2018/2/layout/IconVerticalSolidList"/>
    <dgm:cxn modelId="{2BAE1FCF-265F-42ED-A6CC-9B83A278650E}" type="presParOf" srcId="{3AA68E85-DCE1-4BE3-8B02-CCDA2ED1F5A3}" destId="{94B67499-EBAE-4C6E-9F12-0ECA33D35902}" srcOrd="0" destOrd="0" presId="urn:microsoft.com/office/officeart/2018/2/layout/IconVerticalSolidList"/>
    <dgm:cxn modelId="{DBEF9A73-2A41-4ACA-A997-A4675CCE4080}" type="presParOf" srcId="{94B67499-EBAE-4C6E-9F12-0ECA33D35902}" destId="{65368C95-7805-494C-96E8-0B55275A440C}" srcOrd="0" destOrd="0" presId="urn:microsoft.com/office/officeart/2018/2/layout/IconVerticalSolidList"/>
    <dgm:cxn modelId="{22203630-E233-4C01-9161-3A3C3D1931BE}" type="presParOf" srcId="{94B67499-EBAE-4C6E-9F12-0ECA33D35902}" destId="{CF0DDF0D-404B-4F30-9193-521254B1B636}" srcOrd="1" destOrd="0" presId="urn:microsoft.com/office/officeart/2018/2/layout/IconVerticalSolidList"/>
    <dgm:cxn modelId="{45475E56-3199-449C-A975-307A84632576}" type="presParOf" srcId="{94B67499-EBAE-4C6E-9F12-0ECA33D35902}" destId="{865CD7E9-AA09-42D0-9D70-AC993E62D32F}" srcOrd="2" destOrd="0" presId="urn:microsoft.com/office/officeart/2018/2/layout/IconVerticalSolidList"/>
    <dgm:cxn modelId="{ABCCE2AE-9CF7-4063-ADE6-B29F099B77DB}" type="presParOf" srcId="{94B67499-EBAE-4C6E-9F12-0ECA33D35902}" destId="{1C9DC12A-B997-41F7-BCD2-9C72778861C8}" srcOrd="3" destOrd="0" presId="urn:microsoft.com/office/officeart/2018/2/layout/IconVerticalSolidList"/>
    <dgm:cxn modelId="{53D6C704-CCFE-4F6F-8D48-9BF71DAB6BF2}" type="presParOf" srcId="{3AA68E85-DCE1-4BE3-8B02-CCDA2ED1F5A3}" destId="{F08CEF52-CC8A-4B4A-8DFD-C192F2200A46}" srcOrd="1" destOrd="0" presId="urn:microsoft.com/office/officeart/2018/2/layout/IconVerticalSolidList"/>
    <dgm:cxn modelId="{750DBA53-BB30-4B1B-97CA-184C5D283561}" type="presParOf" srcId="{3AA68E85-DCE1-4BE3-8B02-CCDA2ED1F5A3}" destId="{65719E96-8A43-4ED2-81C8-37654E3EFFF4}" srcOrd="2" destOrd="0" presId="urn:microsoft.com/office/officeart/2018/2/layout/IconVerticalSolidList"/>
    <dgm:cxn modelId="{35D84ED7-293C-4EEA-95A0-43DF9751D95A}" type="presParOf" srcId="{65719E96-8A43-4ED2-81C8-37654E3EFFF4}" destId="{3CAFDFD0-D292-4088-8A9E-EE217F12F161}" srcOrd="0" destOrd="0" presId="urn:microsoft.com/office/officeart/2018/2/layout/IconVerticalSolidList"/>
    <dgm:cxn modelId="{D508F5FF-2AE4-4A5E-9D9E-B4D992BE72E2}" type="presParOf" srcId="{65719E96-8A43-4ED2-81C8-37654E3EFFF4}" destId="{1E5DBF5D-85B9-46FD-8FAC-E40E48DE4D43}" srcOrd="1" destOrd="0" presId="urn:microsoft.com/office/officeart/2018/2/layout/IconVerticalSolidList"/>
    <dgm:cxn modelId="{7AE3DA3D-EF55-47CB-A913-D5E1A40D5B9B}" type="presParOf" srcId="{65719E96-8A43-4ED2-81C8-37654E3EFFF4}" destId="{F38709FC-ABDF-4BC4-BF5E-A13B7E1642CA}" srcOrd="2" destOrd="0" presId="urn:microsoft.com/office/officeart/2018/2/layout/IconVerticalSolidList"/>
    <dgm:cxn modelId="{D2AEE631-CF50-4BB0-B34E-7CDEA28BDC89}" type="presParOf" srcId="{65719E96-8A43-4ED2-81C8-37654E3EFFF4}" destId="{003D5635-C393-4C17-9D27-A98992F2118C}" srcOrd="3" destOrd="0" presId="urn:microsoft.com/office/officeart/2018/2/layout/IconVerticalSolidList"/>
    <dgm:cxn modelId="{F27A25AB-044D-4C75-847C-CC615EC8E9E3}" type="presParOf" srcId="{3AA68E85-DCE1-4BE3-8B02-CCDA2ED1F5A3}" destId="{4F053151-7EB4-4548-89AA-BE0C2516861E}" srcOrd="3" destOrd="0" presId="urn:microsoft.com/office/officeart/2018/2/layout/IconVerticalSolidList"/>
    <dgm:cxn modelId="{5E7DE6A8-8106-483E-94F4-A39185087FD7}" type="presParOf" srcId="{3AA68E85-DCE1-4BE3-8B02-CCDA2ED1F5A3}" destId="{28CF543C-09F3-4D1A-A2AB-6A6785C46904}" srcOrd="4" destOrd="0" presId="urn:microsoft.com/office/officeart/2018/2/layout/IconVerticalSolidList"/>
    <dgm:cxn modelId="{21BAD0FE-CE26-4E9C-87B3-68EA8CACDABC}" type="presParOf" srcId="{28CF543C-09F3-4D1A-A2AB-6A6785C46904}" destId="{9CC568C6-3D5A-40EB-BDF1-DA6D819AF105}" srcOrd="0" destOrd="0" presId="urn:microsoft.com/office/officeart/2018/2/layout/IconVerticalSolidList"/>
    <dgm:cxn modelId="{CE5E8349-4FB6-45AB-AA01-0814C6ED3829}" type="presParOf" srcId="{28CF543C-09F3-4D1A-A2AB-6A6785C46904}" destId="{7DF6B8CC-3586-4856-8A5A-BCB3977CCE60}" srcOrd="1" destOrd="0" presId="urn:microsoft.com/office/officeart/2018/2/layout/IconVerticalSolidList"/>
    <dgm:cxn modelId="{CE462BA5-BB37-4ADF-98A9-EE4391071EB2}" type="presParOf" srcId="{28CF543C-09F3-4D1A-A2AB-6A6785C46904}" destId="{31B99D40-6FCB-421C-A7E8-B99BFC325BF8}" srcOrd="2" destOrd="0" presId="urn:microsoft.com/office/officeart/2018/2/layout/IconVerticalSolidList"/>
    <dgm:cxn modelId="{5040F5D9-BB40-4373-ABA1-5DC15714FD17}" type="presParOf" srcId="{28CF543C-09F3-4D1A-A2AB-6A6785C46904}" destId="{39555812-17B8-4AF0-8F76-2E3941DC95E9}"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BB74372-0E31-4969-8459-6CDDD2244DA2}" type="doc">
      <dgm:prSet loTypeId="urn:microsoft.com/office/officeart/2005/8/layout/vList5" loCatId="list" qsTypeId="urn:microsoft.com/office/officeart/2005/8/quickstyle/simple1" qsCatId="simple" csTypeId="urn:microsoft.com/office/officeart/2005/8/colors/colorful2" csCatId="colorful" phldr="1"/>
      <dgm:spPr/>
      <dgm:t>
        <a:bodyPr/>
        <a:lstStyle/>
        <a:p>
          <a:endParaRPr lang="en-US"/>
        </a:p>
      </dgm:t>
    </dgm:pt>
    <dgm:pt modelId="{EC88CC29-34F0-45DF-B777-3ACAB83329F5}">
      <dgm:prSet phldrT="[Text]"/>
      <dgm:spPr/>
      <dgm:t>
        <a:bodyPr/>
        <a:lstStyle/>
        <a:p>
          <a:r>
            <a:rPr lang="en-US"/>
            <a:t>Absence of  Obstetric complaints </a:t>
          </a:r>
        </a:p>
      </dgm:t>
    </dgm:pt>
    <dgm:pt modelId="{807F050C-979A-40C2-B6D6-26F627122976}" type="parTrans" cxnId="{C93C11C5-AC3E-45DF-851A-AED7D968ACC4}">
      <dgm:prSet/>
      <dgm:spPr/>
      <dgm:t>
        <a:bodyPr/>
        <a:lstStyle/>
        <a:p>
          <a:endParaRPr lang="en-US"/>
        </a:p>
      </dgm:t>
    </dgm:pt>
    <dgm:pt modelId="{09B8E119-3E9D-4168-B6C3-B2BD4DE5C759}" type="sibTrans" cxnId="{C93C11C5-AC3E-45DF-851A-AED7D968ACC4}">
      <dgm:prSet/>
      <dgm:spPr/>
      <dgm:t>
        <a:bodyPr/>
        <a:lstStyle/>
        <a:p>
          <a:endParaRPr lang="en-US"/>
        </a:p>
      </dgm:t>
    </dgm:pt>
    <dgm:pt modelId="{5BBE93EA-D44F-4385-B9D3-098FC6D494E8}">
      <dgm:prSet phldrT="[Text]" custT="1"/>
      <dgm:spPr/>
      <dgm:t>
        <a:bodyPr/>
        <a:lstStyle/>
        <a:p>
          <a:r>
            <a:rPr lang="en-US" sz="1600">
              <a:latin typeface="Calibri" panose="020F0502020204030204" pitchFamily="34" charset="0"/>
            </a:rPr>
            <a:t>HBS admits patient, assumes primary attending.</a:t>
          </a:r>
        </a:p>
      </dgm:t>
    </dgm:pt>
    <dgm:pt modelId="{7024C68E-4F85-4491-9447-0F3600493569}" type="parTrans" cxnId="{EACC351C-6226-439E-96A1-907CDCA3CAD0}">
      <dgm:prSet/>
      <dgm:spPr/>
      <dgm:t>
        <a:bodyPr/>
        <a:lstStyle/>
        <a:p>
          <a:endParaRPr lang="en-US"/>
        </a:p>
      </dgm:t>
    </dgm:pt>
    <dgm:pt modelId="{7C3DA497-B865-4AF2-A369-A477F9566FB2}" type="sibTrans" cxnId="{EACC351C-6226-439E-96A1-907CDCA3CAD0}">
      <dgm:prSet/>
      <dgm:spPr/>
      <dgm:t>
        <a:bodyPr/>
        <a:lstStyle/>
        <a:p>
          <a:endParaRPr lang="en-US"/>
        </a:p>
      </dgm:t>
    </dgm:pt>
    <dgm:pt modelId="{DE36D421-7A53-4FD2-846A-597122DFB72B}">
      <dgm:prSet phldrT="[Text]" custT="1"/>
      <dgm:spPr/>
      <dgm:t>
        <a:bodyPr/>
        <a:lstStyle/>
        <a:p>
          <a:r>
            <a:rPr lang="en-US" sz="1600">
              <a:latin typeface="Calibri" panose="020F0502020204030204" pitchFamily="34" charset="0"/>
            </a:rPr>
            <a:t>Disposition: Med-surg COVID unit. </a:t>
          </a:r>
        </a:p>
      </dgm:t>
    </dgm:pt>
    <dgm:pt modelId="{ED373E0E-2C8D-4F6C-809E-1D30583B3FB0}" type="parTrans" cxnId="{84818ADC-1862-4EDD-8326-1598B0A7EBAB}">
      <dgm:prSet/>
      <dgm:spPr/>
      <dgm:t>
        <a:bodyPr/>
        <a:lstStyle/>
        <a:p>
          <a:endParaRPr lang="en-US"/>
        </a:p>
      </dgm:t>
    </dgm:pt>
    <dgm:pt modelId="{E212D3A7-E46D-4DAA-B4AE-E2EF7D506639}" type="sibTrans" cxnId="{84818ADC-1862-4EDD-8326-1598B0A7EBAB}">
      <dgm:prSet/>
      <dgm:spPr/>
      <dgm:t>
        <a:bodyPr/>
        <a:lstStyle/>
        <a:p>
          <a:endParaRPr lang="en-US"/>
        </a:p>
      </dgm:t>
    </dgm:pt>
    <dgm:pt modelId="{33762862-941A-499C-BA19-37C67DF3B6C5}">
      <dgm:prSet phldrT="[Text]"/>
      <dgm:spPr/>
      <dgm:t>
        <a:bodyPr/>
        <a:lstStyle/>
        <a:p>
          <a:r>
            <a:rPr lang="en-US"/>
            <a:t>ICU Level care regardless of OB status</a:t>
          </a:r>
        </a:p>
      </dgm:t>
    </dgm:pt>
    <dgm:pt modelId="{D6A912BA-A988-4606-BF3A-88D4FB8C636E}" type="parTrans" cxnId="{4A5DBBDD-DDD0-4773-92FF-7C1320F1B79F}">
      <dgm:prSet/>
      <dgm:spPr/>
      <dgm:t>
        <a:bodyPr/>
        <a:lstStyle/>
        <a:p>
          <a:endParaRPr lang="en-US"/>
        </a:p>
      </dgm:t>
    </dgm:pt>
    <dgm:pt modelId="{EBE6699C-ABE2-46F6-B56C-AA02B3D56659}" type="sibTrans" cxnId="{4A5DBBDD-DDD0-4773-92FF-7C1320F1B79F}">
      <dgm:prSet/>
      <dgm:spPr/>
      <dgm:t>
        <a:bodyPr/>
        <a:lstStyle/>
        <a:p>
          <a:endParaRPr lang="en-US"/>
        </a:p>
      </dgm:t>
    </dgm:pt>
    <dgm:pt modelId="{6D3D5239-BB81-4F42-B1BE-C6D3B77C3C65}">
      <dgm:prSet phldrT="[Text]" custT="1"/>
      <dgm:spPr/>
      <dgm:t>
        <a:bodyPr/>
        <a:lstStyle/>
        <a:p>
          <a:r>
            <a:rPr lang="en-US" sz="1400">
              <a:latin typeface="Calibri" panose="020F0502020204030204" pitchFamily="34" charset="0"/>
            </a:rPr>
            <a:t>ICU admits patients during their normal working hours.</a:t>
          </a:r>
        </a:p>
      </dgm:t>
    </dgm:pt>
    <dgm:pt modelId="{F459CD56-D525-4D05-BC74-EF026FE9A72C}" type="parTrans" cxnId="{1339C18C-F08D-4A62-B91A-C2170B65ECFD}">
      <dgm:prSet/>
      <dgm:spPr/>
      <dgm:t>
        <a:bodyPr/>
        <a:lstStyle/>
        <a:p>
          <a:endParaRPr lang="en-US"/>
        </a:p>
      </dgm:t>
    </dgm:pt>
    <dgm:pt modelId="{AE16DF80-D86C-440A-8DA5-5C4776BE5178}" type="sibTrans" cxnId="{1339C18C-F08D-4A62-B91A-C2170B65ECFD}">
      <dgm:prSet/>
      <dgm:spPr/>
      <dgm:t>
        <a:bodyPr/>
        <a:lstStyle/>
        <a:p>
          <a:endParaRPr lang="en-US"/>
        </a:p>
      </dgm:t>
    </dgm:pt>
    <dgm:pt modelId="{74FE82AC-336E-4B77-BCBD-A22E2ED7AD14}">
      <dgm:prSet phldrT="[Text]"/>
      <dgm:spPr/>
      <dgm:t>
        <a:bodyPr/>
        <a:lstStyle/>
        <a:p>
          <a:endParaRPr lang="en-US" sz="1100"/>
        </a:p>
      </dgm:t>
    </dgm:pt>
    <dgm:pt modelId="{63349B39-4B44-4195-BD63-F6C1291FA2DD}" type="parTrans" cxnId="{E19B1CD5-D428-465C-A436-00F561149806}">
      <dgm:prSet/>
      <dgm:spPr/>
      <dgm:t>
        <a:bodyPr/>
        <a:lstStyle/>
        <a:p>
          <a:endParaRPr lang="en-US"/>
        </a:p>
      </dgm:t>
    </dgm:pt>
    <dgm:pt modelId="{5A20446B-DAE4-4A5F-9C88-F9FD8FCB633A}" type="sibTrans" cxnId="{E19B1CD5-D428-465C-A436-00F561149806}">
      <dgm:prSet/>
      <dgm:spPr/>
      <dgm:t>
        <a:bodyPr/>
        <a:lstStyle/>
        <a:p>
          <a:endParaRPr lang="en-US"/>
        </a:p>
      </dgm:t>
    </dgm:pt>
    <dgm:pt modelId="{53DB6E11-1F80-4D7E-A102-62ECC42A5D46}">
      <dgm:prSet/>
      <dgm:spPr/>
      <dgm:t>
        <a:bodyPr/>
        <a:lstStyle/>
        <a:p>
          <a:r>
            <a:rPr lang="en-US" b="1">
              <a:effectLst/>
              <a:latin typeface="Calibri" panose="020F0502020204030204" pitchFamily="34" charset="0"/>
              <a:ea typeface="Calibri" panose="020F0502020204030204" pitchFamily="34" charset="0"/>
              <a:cs typeface="Times New Roman" panose="02020603050405020304" pitchFamily="18" charset="0"/>
            </a:rPr>
            <a:t>Presence of  Obstetrical Complaints  </a:t>
          </a:r>
          <a:endParaRPr lang="en-US"/>
        </a:p>
      </dgm:t>
    </dgm:pt>
    <dgm:pt modelId="{58A14F2F-07E1-493D-AA29-2340B0385F58}" type="parTrans" cxnId="{53B2A447-99E3-4AD3-9819-E51B89DB8D30}">
      <dgm:prSet/>
      <dgm:spPr/>
      <dgm:t>
        <a:bodyPr/>
        <a:lstStyle/>
        <a:p>
          <a:endParaRPr lang="en-US"/>
        </a:p>
      </dgm:t>
    </dgm:pt>
    <dgm:pt modelId="{79591623-FDCD-4CB6-82B4-8F0E71C9DBF3}" type="sibTrans" cxnId="{53B2A447-99E3-4AD3-9819-E51B89DB8D30}">
      <dgm:prSet/>
      <dgm:spPr/>
      <dgm:t>
        <a:bodyPr/>
        <a:lstStyle/>
        <a:p>
          <a:endParaRPr lang="en-US"/>
        </a:p>
      </dgm:t>
    </dgm:pt>
    <dgm:pt modelId="{FF659538-3D45-4A3B-8C0A-EF6BC5B5FBCF}">
      <dgm:prSet phldrT="[Text]" custT="1"/>
      <dgm:spPr/>
      <dgm:t>
        <a:bodyPr/>
        <a:lstStyle/>
        <a:p>
          <a:r>
            <a:rPr lang="en-US" sz="1600">
              <a:latin typeface="Calibri" panose="020F0502020204030204" pitchFamily="34" charset="0"/>
            </a:rPr>
            <a:t>OB co-manages: Involves daily rounding , daily check in with HBS and responsible for coordinating with  LD staff on management of fetal wellbeing. </a:t>
          </a:r>
        </a:p>
      </dgm:t>
    </dgm:pt>
    <dgm:pt modelId="{E41ED609-369B-4890-A1B2-CAC6C5E39BF0}" type="parTrans" cxnId="{2797EE5D-4048-47EC-B170-940416E919D1}">
      <dgm:prSet/>
      <dgm:spPr/>
      <dgm:t>
        <a:bodyPr/>
        <a:lstStyle/>
        <a:p>
          <a:endParaRPr lang="en-US"/>
        </a:p>
      </dgm:t>
    </dgm:pt>
    <dgm:pt modelId="{4ECCE077-A384-45D9-A4A0-85C0CE6AC7A2}" type="sibTrans" cxnId="{2797EE5D-4048-47EC-B170-940416E919D1}">
      <dgm:prSet/>
      <dgm:spPr/>
      <dgm:t>
        <a:bodyPr/>
        <a:lstStyle/>
        <a:p>
          <a:endParaRPr lang="en-US"/>
        </a:p>
      </dgm:t>
    </dgm:pt>
    <dgm:pt modelId="{F21A07B1-93DC-4C70-8883-8C442E609DAC}">
      <dgm:prSet custT="1"/>
      <dgm:spPr/>
      <dgm:t>
        <a:bodyPr/>
        <a:lstStyle/>
        <a:p>
          <a:r>
            <a:rPr lang="en-US" sz="1600">
              <a:latin typeface="Calibri" panose="020F0502020204030204" pitchFamily="34" charset="0"/>
            </a:rPr>
            <a:t>OB admits patient, assumes primary attending.</a:t>
          </a:r>
        </a:p>
      </dgm:t>
    </dgm:pt>
    <dgm:pt modelId="{F7874787-F179-4CAD-BBDD-3333D8ED3DC6}" type="parTrans" cxnId="{D22C4493-98B5-489C-BBEF-D2A82AB4429D}">
      <dgm:prSet/>
      <dgm:spPr/>
      <dgm:t>
        <a:bodyPr/>
        <a:lstStyle/>
        <a:p>
          <a:endParaRPr lang="en-US"/>
        </a:p>
      </dgm:t>
    </dgm:pt>
    <dgm:pt modelId="{41562BA5-717B-4B05-B578-614E61ADE2B9}" type="sibTrans" cxnId="{D22C4493-98B5-489C-BBEF-D2A82AB4429D}">
      <dgm:prSet/>
      <dgm:spPr/>
      <dgm:t>
        <a:bodyPr/>
        <a:lstStyle/>
        <a:p>
          <a:endParaRPr lang="en-US"/>
        </a:p>
      </dgm:t>
    </dgm:pt>
    <dgm:pt modelId="{DC7DF27E-F1BA-4850-8A1E-361221822551}">
      <dgm:prSet custT="1"/>
      <dgm:spPr/>
      <dgm:t>
        <a:bodyPr/>
        <a:lstStyle/>
        <a:p>
          <a:r>
            <a:rPr lang="en-US" sz="1600">
              <a:latin typeface="Calibri" panose="020F0502020204030204" pitchFamily="34" charset="0"/>
            </a:rPr>
            <a:t>HBS co-manages : Evaluate patient, determine appropriate level of care and comanage medical problems including oversight of COVID treatment.</a:t>
          </a:r>
        </a:p>
      </dgm:t>
    </dgm:pt>
    <dgm:pt modelId="{BF6B8D9C-DF6A-489C-95A6-3D6501303612}" type="parTrans" cxnId="{AA67A2A8-9D99-4E74-84DF-42D396762F6B}">
      <dgm:prSet/>
      <dgm:spPr/>
      <dgm:t>
        <a:bodyPr/>
        <a:lstStyle/>
        <a:p>
          <a:endParaRPr lang="en-US"/>
        </a:p>
      </dgm:t>
    </dgm:pt>
    <dgm:pt modelId="{FBAF3F21-C3FA-4D5F-9F93-D6B498E837B2}" type="sibTrans" cxnId="{AA67A2A8-9D99-4E74-84DF-42D396762F6B}">
      <dgm:prSet/>
      <dgm:spPr/>
      <dgm:t>
        <a:bodyPr/>
        <a:lstStyle/>
        <a:p>
          <a:endParaRPr lang="en-US"/>
        </a:p>
      </dgm:t>
    </dgm:pt>
    <dgm:pt modelId="{96410B55-9BBC-454A-A811-254F6625BC36}">
      <dgm:prSet custT="1"/>
      <dgm:spPr/>
      <dgm:t>
        <a:bodyPr/>
        <a:lstStyle/>
        <a:p>
          <a:r>
            <a:rPr lang="en-US" sz="1600">
              <a:latin typeface="Calibri" panose="020F0502020204030204" pitchFamily="34" charset="0"/>
            </a:rPr>
            <a:t>Disposition : L&amp;D with possibility of assigning patient to a high efficiency RN</a:t>
          </a:r>
        </a:p>
      </dgm:t>
    </dgm:pt>
    <dgm:pt modelId="{9FCF4825-B94F-465D-AFC9-3E10C6D801A3}" type="parTrans" cxnId="{D483AA9F-EAFE-4BA1-AF1A-6909E4348327}">
      <dgm:prSet/>
      <dgm:spPr/>
      <dgm:t>
        <a:bodyPr/>
        <a:lstStyle/>
        <a:p>
          <a:endParaRPr lang="en-US"/>
        </a:p>
      </dgm:t>
    </dgm:pt>
    <dgm:pt modelId="{CF0899A8-8B08-4223-9111-C29C249782A3}" type="sibTrans" cxnId="{D483AA9F-EAFE-4BA1-AF1A-6909E4348327}">
      <dgm:prSet/>
      <dgm:spPr/>
      <dgm:t>
        <a:bodyPr/>
        <a:lstStyle/>
        <a:p>
          <a:endParaRPr lang="en-US"/>
        </a:p>
      </dgm:t>
    </dgm:pt>
    <dgm:pt modelId="{9F4BCE95-6FCF-43F6-B5B5-84C2222A7D8E}">
      <dgm:prSet custT="1"/>
      <dgm:spPr/>
      <dgm:t>
        <a:bodyPr/>
        <a:lstStyle/>
        <a:p>
          <a:r>
            <a:rPr lang="en-US" sz="1600">
              <a:latin typeface="Calibri" panose="020F0502020204030204" pitchFamily="34" charset="0"/>
            </a:rPr>
            <a:t>Transfer care to HBS when obstetric issues are completely resolved</a:t>
          </a:r>
          <a:r>
            <a:rPr lang="en-US" sz="1600"/>
            <a:t>.</a:t>
          </a:r>
        </a:p>
      </dgm:t>
    </dgm:pt>
    <dgm:pt modelId="{D979F044-2E12-4547-A618-5817A2773F5A}" type="parTrans" cxnId="{4EA9CEF2-FD17-46F0-9901-ADD51699FF9C}">
      <dgm:prSet/>
      <dgm:spPr/>
      <dgm:t>
        <a:bodyPr/>
        <a:lstStyle/>
        <a:p>
          <a:endParaRPr lang="en-US"/>
        </a:p>
      </dgm:t>
    </dgm:pt>
    <dgm:pt modelId="{0305765B-CE82-4979-A898-31B439392AEB}" type="sibTrans" cxnId="{4EA9CEF2-FD17-46F0-9901-ADD51699FF9C}">
      <dgm:prSet/>
      <dgm:spPr/>
      <dgm:t>
        <a:bodyPr/>
        <a:lstStyle/>
        <a:p>
          <a:endParaRPr lang="en-US"/>
        </a:p>
      </dgm:t>
    </dgm:pt>
    <dgm:pt modelId="{A5F1D260-EFC5-4FB5-8BC9-13E60D2FE4C4}">
      <dgm:prSet phldrT="[Text]" custT="1"/>
      <dgm:spPr/>
      <dgm:t>
        <a:bodyPr/>
        <a:lstStyle/>
        <a:p>
          <a:r>
            <a:rPr lang="en-US" sz="1400">
              <a:latin typeface="Calibri" panose="020F0502020204030204" pitchFamily="34" charset="0"/>
            </a:rPr>
            <a:t>HBS admits  after hours and consults ID and Intensivist for expert advice and next steps.</a:t>
          </a:r>
        </a:p>
      </dgm:t>
    </dgm:pt>
    <dgm:pt modelId="{2DB80CB6-7724-4504-A1F2-9E4C05F695E4}" type="parTrans" cxnId="{15C43C0E-5A5F-493B-A690-BCBD891F0B40}">
      <dgm:prSet/>
      <dgm:spPr/>
      <dgm:t>
        <a:bodyPr/>
        <a:lstStyle/>
        <a:p>
          <a:endParaRPr lang="en-US"/>
        </a:p>
      </dgm:t>
    </dgm:pt>
    <dgm:pt modelId="{52FF1EBA-F7A6-4C3B-B94C-527EFD74C022}" type="sibTrans" cxnId="{15C43C0E-5A5F-493B-A690-BCBD891F0B40}">
      <dgm:prSet/>
      <dgm:spPr/>
      <dgm:t>
        <a:bodyPr/>
        <a:lstStyle/>
        <a:p>
          <a:endParaRPr lang="en-US"/>
        </a:p>
      </dgm:t>
    </dgm:pt>
    <dgm:pt modelId="{C5CCA3CD-B187-4990-A674-288174494116}">
      <dgm:prSet phldrT="[Text]" custT="1"/>
      <dgm:spPr/>
      <dgm:t>
        <a:bodyPr/>
        <a:lstStyle/>
        <a:p>
          <a:r>
            <a:rPr lang="en-US" sz="1400">
              <a:latin typeface="Calibri" panose="020F0502020204030204" pitchFamily="34" charset="0"/>
            </a:rPr>
            <a:t>OB comanages  obstetric problems , May require additional nursing support from L&amp;D and responsible for provision of cart for post mortem caesarean and NICU Panda</a:t>
          </a:r>
        </a:p>
      </dgm:t>
    </dgm:pt>
    <dgm:pt modelId="{C38C23F5-38F7-49FA-82AA-7D5900AB9CE7}" type="parTrans" cxnId="{5B929B25-5A6E-4D22-9170-C316D72A0412}">
      <dgm:prSet/>
      <dgm:spPr/>
      <dgm:t>
        <a:bodyPr/>
        <a:lstStyle/>
        <a:p>
          <a:endParaRPr lang="en-US"/>
        </a:p>
      </dgm:t>
    </dgm:pt>
    <dgm:pt modelId="{5CF071CC-0B60-4E16-8D48-36B6FA6D4A1F}" type="sibTrans" cxnId="{5B929B25-5A6E-4D22-9170-C316D72A0412}">
      <dgm:prSet/>
      <dgm:spPr/>
      <dgm:t>
        <a:bodyPr/>
        <a:lstStyle/>
        <a:p>
          <a:endParaRPr lang="en-US"/>
        </a:p>
      </dgm:t>
    </dgm:pt>
    <dgm:pt modelId="{58623ED7-9329-4C2F-B4A6-4FFB3B888CEF}" type="pres">
      <dgm:prSet presAssocID="{7BB74372-0E31-4969-8459-6CDDD2244DA2}" presName="Name0" presStyleCnt="0">
        <dgm:presLayoutVars>
          <dgm:dir/>
          <dgm:animLvl val="lvl"/>
          <dgm:resizeHandles val="exact"/>
        </dgm:presLayoutVars>
      </dgm:prSet>
      <dgm:spPr/>
    </dgm:pt>
    <dgm:pt modelId="{49B1E52F-B0FE-4408-990D-719EBC5CB096}" type="pres">
      <dgm:prSet presAssocID="{EC88CC29-34F0-45DF-B777-3ACAB83329F5}" presName="linNode" presStyleCnt="0"/>
      <dgm:spPr/>
    </dgm:pt>
    <dgm:pt modelId="{A18546CE-A318-4F18-8792-9D094F3A9696}" type="pres">
      <dgm:prSet presAssocID="{EC88CC29-34F0-45DF-B777-3ACAB83329F5}" presName="parentText" presStyleLbl="node1" presStyleIdx="0" presStyleCnt="3">
        <dgm:presLayoutVars>
          <dgm:chMax val="1"/>
          <dgm:bulletEnabled val="1"/>
        </dgm:presLayoutVars>
      </dgm:prSet>
      <dgm:spPr/>
    </dgm:pt>
    <dgm:pt modelId="{BE9A976A-DB0E-49D4-8E26-0BCE14842C2F}" type="pres">
      <dgm:prSet presAssocID="{EC88CC29-34F0-45DF-B777-3ACAB83329F5}" presName="descendantText" presStyleLbl="alignAccFollowNode1" presStyleIdx="0" presStyleCnt="3" custScaleY="128306">
        <dgm:presLayoutVars>
          <dgm:bulletEnabled val="1"/>
        </dgm:presLayoutVars>
      </dgm:prSet>
      <dgm:spPr/>
    </dgm:pt>
    <dgm:pt modelId="{EC1656AC-CE4B-47B8-A6C5-3D78260CBDFF}" type="pres">
      <dgm:prSet presAssocID="{09B8E119-3E9D-4168-B6C3-B2BD4DE5C759}" presName="sp" presStyleCnt="0"/>
      <dgm:spPr/>
    </dgm:pt>
    <dgm:pt modelId="{490FC3BC-9847-448B-8ECD-40AEF87322F3}" type="pres">
      <dgm:prSet presAssocID="{53DB6E11-1F80-4D7E-A102-62ECC42A5D46}" presName="linNode" presStyleCnt="0"/>
      <dgm:spPr/>
    </dgm:pt>
    <dgm:pt modelId="{95299934-CB21-4C6A-8FBB-01E8D7E134B6}" type="pres">
      <dgm:prSet presAssocID="{53DB6E11-1F80-4D7E-A102-62ECC42A5D46}" presName="parentText" presStyleLbl="node1" presStyleIdx="1" presStyleCnt="3">
        <dgm:presLayoutVars>
          <dgm:chMax val="1"/>
          <dgm:bulletEnabled val="1"/>
        </dgm:presLayoutVars>
      </dgm:prSet>
      <dgm:spPr/>
    </dgm:pt>
    <dgm:pt modelId="{D8202CBF-CCA6-4A4D-B747-5B9B5CBC7403}" type="pres">
      <dgm:prSet presAssocID="{53DB6E11-1F80-4D7E-A102-62ECC42A5D46}" presName="descendantText" presStyleLbl="alignAccFollowNode1" presStyleIdx="1" presStyleCnt="3" custScaleY="199499">
        <dgm:presLayoutVars>
          <dgm:bulletEnabled val="1"/>
        </dgm:presLayoutVars>
      </dgm:prSet>
      <dgm:spPr/>
    </dgm:pt>
    <dgm:pt modelId="{D5DC11EE-A356-43BD-BE47-04AB6FD22F84}" type="pres">
      <dgm:prSet presAssocID="{79591623-FDCD-4CB6-82B4-8F0E71C9DBF3}" presName="sp" presStyleCnt="0"/>
      <dgm:spPr/>
    </dgm:pt>
    <dgm:pt modelId="{E02F773A-1FB1-406B-81F7-AB34715AA1B8}" type="pres">
      <dgm:prSet presAssocID="{33762862-941A-499C-BA19-37C67DF3B6C5}" presName="linNode" presStyleCnt="0"/>
      <dgm:spPr/>
    </dgm:pt>
    <dgm:pt modelId="{2CC8F93E-5034-4E8F-9E82-1CEEC86B9450}" type="pres">
      <dgm:prSet presAssocID="{33762862-941A-499C-BA19-37C67DF3B6C5}" presName="parentText" presStyleLbl="node1" presStyleIdx="2" presStyleCnt="3">
        <dgm:presLayoutVars>
          <dgm:chMax val="1"/>
          <dgm:bulletEnabled val="1"/>
        </dgm:presLayoutVars>
      </dgm:prSet>
      <dgm:spPr/>
    </dgm:pt>
    <dgm:pt modelId="{25D8C6E6-D055-4F91-AC6D-BFF6631410AB}" type="pres">
      <dgm:prSet presAssocID="{33762862-941A-499C-BA19-37C67DF3B6C5}" presName="descendantText" presStyleLbl="alignAccFollowNode1" presStyleIdx="2" presStyleCnt="3" custScaleY="138934">
        <dgm:presLayoutVars>
          <dgm:bulletEnabled val="1"/>
        </dgm:presLayoutVars>
      </dgm:prSet>
      <dgm:spPr/>
    </dgm:pt>
  </dgm:ptLst>
  <dgm:cxnLst>
    <dgm:cxn modelId="{15C43C0E-5A5F-493B-A690-BCBD891F0B40}" srcId="{33762862-941A-499C-BA19-37C67DF3B6C5}" destId="{A5F1D260-EFC5-4FB5-8BC9-13E60D2FE4C4}" srcOrd="1" destOrd="0" parTransId="{2DB80CB6-7724-4504-A1F2-9E4C05F695E4}" sibTransId="{52FF1EBA-F7A6-4C3B-B94C-527EFD74C022}"/>
    <dgm:cxn modelId="{EACC351C-6226-439E-96A1-907CDCA3CAD0}" srcId="{EC88CC29-34F0-45DF-B777-3ACAB83329F5}" destId="{5BBE93EA-D44F-4385-B9D3-098FC6D494E8}" srcOrd="0" destOrd="0" parTransId="{7024C68E-4F85-4491-9447-0F3600493569}" sibTransId="{7C3DA497-B865-4AF2-A369-A477F9566FB2}"/>
    <dgm:cxn modelId="{3966F424-33D8-4CD4-B695-3D85398F7117}" type="presOf" srcId="{FF659538-3D45-4A3B-8C0A-EF6BC5B5FBCF}" destId="{BE9A976A-DB0E-49D4-8E26-0BCE14842C2F}" srcOrd="0" destOrd="1" presId="urn:microsoft.com/office/officeart/2005/8/layout/vList5"/>
    <dgm:cxn modelId="{5B929B25-5A6E-4D22-9170-C316D72A0412}" srcId="{33762862-941A-499C-BA19-37C67DF3B6C5}" destId="{C5CCA3CD-B187-4990-A674-288174494116}" srcOrd="2" destOrd="0" parTransId="{C38C23F5-38F7-49FA-82AA-7D5900AB9CE7}" sibTransId="{5CF071CC-0B60-4E16-8D48-36B6FA6D4A1F}"/>
    <dgm:cxn modelId="{4571CE2A-50A6-457B-8BF1-F01694D0E002}" type="presOf" srcId="{6D3D5239-BB81-4F42-B1BE-C6D3B77C3C65}" destId="{25D8C6E6-D055-4F91-AC6D-BFF6631410AB}" srcOrd="0" destOrd="0" presId="urn:microsoft.com/office/officeart/2005/8/layout/vList5"/>
    <dgm:cxn modelId="{1107A03F-E216-4BCF-B7FC-FA9E571DC117}" type="presOf" srcId="{EC88CC29-34F0-45DF-B777-3ACAB83329F5}" destId="{A18546CE-A318-4F18-8792-9D094F3A9696}" srcOrd="0" destOrd="0" presId="urn:microsoft.com/office/officeart/2005/8/layout/vList5"/>
    <dgm:cxn modelId="{F0B92F5B-2B12-4758-8CE7-FC419141CF11}" type="presOf" srcId="{96410B55-9BBC-454A-A811-254F6625BC36}" destId="{D8202CBF-CCA6-4A4D-B747-5B9B5CBC7403}" srcOrd="0" destOrd="2" presId="urn:microsoft.com/office/officeart/2005/8/layout/vList5"/>
    <dgm:cxn modelId="{2797EE5D-4048-47EC-B170-940416E919D1}" srcId="{EC88CC29-34F0-45DF-B777-3ACAB83329F5}" destId="{FF659538-3D45-4A3B-8C0A-EF6BC5B5FBCF}" srcOrd="1" destOrd="0" parTransId="{E41ED609-369B-4890-A1B2-CAC6C5E39BF0}" sibTransId="{4ECCE077-A384-45D9-A4A0-85C0CE6AC7A2}"/>
    <dgm:cxn modelId="{83A86546-EDAD-42A7-886F-925995A52844}" type="presOf" srcId="{7BB74372-0E31-4969-8459-6CDDD2244DA2}" destId="{58623ED7-9329-4C2F-B4A6-4FFB3B888CEF}" srcOrd="0" destOrd="0" presId="urn:microsoft.com/office/officeart/2005/8/layout/vList5"/>
    <dgm:cxn modelId="{53B2A447-99E3-4AD3-9819-E51B89DB8D30}" srcId="{7BB74372-0E31-4969-8459-6CDDD2244DA2}" destId="{53DB6E11-1F80-4D7E-A102-62ECC42A5D46}" srcOrd="1" destOrd="0" parTransId="{58A14F2F-07E1-493D-AA29-2340B0385F58}" sibTransId="{79591623-FDCD-4CB6-82B4-8F0E71C9DBF3}"/>
    <dgm:cxn modelId="{1E63F952-0E80-4595-A7B5-6E64131AA46C}" type="presOf" srcId="{5BBE93EA-D44F-4385-B9D3-098FC6D494E8}" destId="{BE9A976A-DB0E-49D4-8E26-0BCE14842C2F}" srcOrd="0" destOrd="0" presId="urn:microsoft.com/office/officeart/2005/8/layout/vList5"/>
    <dgm:cxn modelId="{AE46EC54-5FD2-4ADA-8A0A-F0591DFA907C}" type="presOf" srcId="{9F4BCE95-6FCF-43F6-B5B5-84C2222A7D8E}" destId="{D8202CBF-CCA6-4A4D-B747-5B9B5CBC7403}" srcOrd="0" destOrd="3" presId="urn:microsoft.com/office/officeart/2005/8/layout/vList5"/>
    <dgm:cxn modelId="{B3A3AB83-C0E8-4C49-86D3-64A222739252}" type="presOf" srcId="{74FE82AC-336E-4B77-BCBD-A22E2ED7AD14}" destId="{25D8C6E6-D055-4F91-AC6D-BFF6631410AB}" srcOrd="0" destOrd="3" presId="urn:microsoft.com/office/officeart/2005/8/layout/vList5"/>
    <dgm:cxn modelId="{36950C89-34AF-40A1-8B10-0D3979A55836}" type="presOf" srcId="{A5F1D260-EFC5-4FB5-8BC9-13E60D2FE4C4}" destId="{25D8C6E6-D055-4F91-AC6D-BFF6631410AB}" srcOrd="0" destOrd="1" presId="urn:microsoft.com/office/officeart/2005/8/layout/vList5"/>
    <dgm:cxn modelId="{1339C18C-F08D-4A62-B91A-C2170B65ECFD}" srcId="{33762862-941A-499C-BA19-37C67DF3B6C5}" destId="{6D3D5239-BB81-4F42-B1BE-C6D3B77C3C65}" srcOrd="0" destOrd="0" parTransId="{F459CD56-D525-4D05-BC74-EF026FE9A72C}" sibTransId="{AE16DF80-D86C-440A-8DA5-5C4776BE5178}"/>
    <dgm:cxn modelId="{D22C4493-98B5-489C-BBEF-D2A82AB4429D}" srcId="{53DB6E11-1F80-4D7E-A102-62ECC42A5D46}" destId="{F21A07B1-93DC-4C70-8883-8C442E609DAC}" srcOrd="0" destOrd="0" parTransId="{F7874787-F179-4CAD-BBDD-3333D8ED3DC6}" sibTransId="{41562BA5-717B-4B05-B578-614E61ADE2B9}"/>
    <dgm:cxn modelId="{CABE9494-C48F-4AC2-A20B-67115327AE3F}" type="presOf" srcId="{33762862-941A-499C-BA19-37C67DF3B6C5}" destId="{2CC8F93E-5034-4E8F-9E82-1CEEC86B9450}" srcOrd="0" destOrd="0" presId="urn:microsoft.com/office/officeart/2005/8/layout/vList5"/>
    <dgm:cxn modelId="{1E87C99B-0641-403C-9003-841DFAF51A94}" type="presOf" srcId="{53DB6E11-1F80-4D7E-A102-62ECC42A5D46}" destId="{95299934-CB21-4C6A-8FBB-01E8D7E134B6}" srcOrd="0" destOrd="0" presId="urn:microsoft.com/office/officeart/2005/8/layout/vList5"/>
    <dgm:cxn modelId="{D483AA9F-EAFE-4BA1-AF1A-6909E4348327}" srcId="{53DB6E11-1F80-4D7E-A102-62ECC42A5D46}" destId="{96410B55-9BBC-454A-A811-254F6625BC36}" srcOrd="2" destOrd="0" parTransId="{9FCF4825-B94F-465D-AFC9-3E10C6D801A3}" sibTransId="{CF0899A8-8B08-4223-9111-C29C249782A3}"/>
    <dgm:cxn modelId="{82953DA8-A0FE-45F2-8639-2CCB29D84159}" type="presOf" srcId="{C5CCA3CD-B187-4990-A674-288174494116}" destId="{25D8C6E6-D055-4F91-AC6D-BFF6631410AB}" srcOrd="0" destOrd="2" presId="urn:microsoft.com/office/officeart/2005/8/layout/vList5"/>
    <dgm:cxn modelId="{AA67A2A8-9D99-4E74-84DF-42D396762F6B}" srcId="{53DB6E11-1F80-4D7E-A102-62ECC42A5D46}" destId="{DC7DF27E-F1BA-4850-8A1E-361221822551}" srcOrd="1" destOrd="0" parTransId="{BF6B8D9C-DF6A-489C-95A6-3D6501303612}" sibTransId="{FBAF3F21-C3FA-4D5F-9F93-D6B498E837B2}"/>
    <dgm:cxn modelId="{C93C11C5-AC3E-45DF-851A-AED7D968ACC4}" srcId="{7BB74372-0E31-4969-8459-6CDDD2244DA2}" destId="{EC88CC29-34F0-45DF-B777-3ACAB83329F5}" srcOrd="0" destOrd="0" parTransId="{807F050C-979A-40C2-B6D6-26F627122976}" sibTransId="{09B8E119-3E9D-4168-B6C3-B2BD4DE5C759}"/>
    <dgm:cxn modelId="{F5835BC5-37FA-4EBC-B9D7-C6CDF8A3406A}" type="presOf" srcId="{DE36D421-7A53-4FD2-846A-597122DFB72B}" destId="{BE9A976A-DB0E-49D4-8E26-0BCE14842C2F}" srcOrd="0" destOrd="2" presId="urn:microsoft.com/office/officeart/2005/8/layout/vList5"/>
    <dgm:cxn modelId="{E19B1CD5-D428-465C-A436-00F561149806}" srcId="{33762862-941A-499C-BA19-37C67DF3B6C5}" destId="{74FE82AC-336E-4B77-BCBD-A22E2ED7AD14}" srcOrd="3" destOrd="0" parTransId="{63349B39-4B44-4195-BD63-F6C1291FA2DD}" sibTransId="{5A20446B-DAE4-4A5F-9C88-F9FD8FCB633A}"/>
    <dgm:cxn modelId="{84818ADC-1862-4EDD-8326-1598B0A7EBAB}" srcId="{EC88CC29-34F0-45DF-B777-3ACAB83329F5}" destId="{DE36D421-7A53-4FD2-846A-597122DFB72B}" srcOrd="2" destOrd="0" parTransId="{ED373E0E-2C8D-4F6C-809E-1D30583B3FB0}" sibTransId="{E212D3A7-E46D-4DAA-B4AE-E2EF7D506639}"/>
    <dgm:cxn modelId="{4A5DBBDD-DDD0-4773-92FF-7C1320F1B79F}" srcId="{7BB74372-0E31-4969-8459-6CDDD2244DA2}" destId="{33762862-941A-499C-BA19-37C67DF3B6C5}" srcOrd="2" destOrd="0" parTransId="{D6A912BA-A988-4606-BF3A-88D4FB8C636E}" sibTransId="{EBE6699C-ABE2-46F6-B56C-AA02B3D56659}"/>
    <dgm:cxn modelId="{4EA9CEF2-FD17-46F0-9901-ADD51699FF9C}" srcId="{53DB6E11-1F80-4D7E-A102-62ECC42A5D46}" destId="{9F4BCE95-6FCF-43F6-B5B5-84C2222A7D8E}" srcOrd="3" destOrd="0" parTransId="{D979F044-2E12-4547-A618-5817A2773F5A}" sibTransId="{0305765B-CE82-4979-A898-31B439392AEB}"/>
    <dgm:cxn modelId="{78483DF7-C907-4DC5-B549-4C79C6425D00}" type="presOf" srcId="{DC7DF27E-F1BA-4850-8A1E-361221822551}" destId="{D8202CBF-CCA6-4A4D-B747-5B9B5CBC7403}" srcOrd="0" destOrd="1" presId="urn:microsoft.com/office/officeart/2005/8/layout/vList5"/>
    <dgm:cxn modelId="{BDD28DFA-AFF3-41E7-A0C9-68D5FD8EB935}" type="presOf" srcId="{F21A07B1-93DC-4C70-8883-8C442E609DAC}" destId="{D8202CBF-CCA6-4A4D-B747-5B9B5CBC7403}" srcOrd="0" destOrd="0" presId="urn:microsoft.com/office/officeart/2005/8/layout/vList5"/>
    <dgm:cxn modelId="{197C28CE-7DD5-42CD-A93B-E0DFB4501B5E}" type="presParOf" srcId="{58623ED7-9329-4C2F-B4A6-4FFB3B888CEF}" destId="{49B1E52F-B0FE-4408-990D-719EBC5CB096}" srcOrd="0" destOrd="0" presId="urn:microsoft.com/office/officeart/2005/8/layout/vList5"/>
    <dgm:cxn modelId="{0F9BA30C-0956-429E-A32D-3394CCC98BE7}" type="presParOf" srcId="{49B1E52F-B0FE-4408-990D-719EBC5CB096}" destId="{A18546CE-A318-4F18-8792-9D094F3A9696}" srcOrd="0" destOrd="0" presId="urn:microsoft.com/office/officeart/2005/8/layout/vList5"/>
    <dgm:cxn modelId="{099D8D23-ED04-4E97-8AE8-3473F5264C7A}" type="presParOf" srcId="{49B1E52F-B0FE-4408-990D-719EBC5CB096}" destId="{BE9A976A-DB0E-49D4-8E26-0BCE14842C2F}" srcOrd="1" destOrd="0" presId="urn:microsoft.com/office/officeart/2005/8/layout/vList5"/>
    <dgm:cxn modelId="{0055BA77-6E8A-42C9-B483-15AE96638FE7}" type="presParOf" srcId="{58623ED7-9329-4C2F-B4A6-4FFB3B888CEF}" destId="{EC1656AC-CE4B-47B8-A6C5-3D78260CBDFF}" srcOrd="1" destOrd="0" presId="urn:microsoft.com/office/officeart/2005/8/layout/vList5"/>
    <dgm:cxn modelId="{A96245B3-4340-45A4-BE03-63653AB28FCE}" type="presParOf" srcId="{58623ED7-9329-4C2F-B4A6-4FFB3B888CEF}" destId="{490FC3BC-9847-448B-8ECD-40AEF87322F3}" srcOrd="2" destOrd="0" presId="urn:microsoft.com/office/officeart/2005/8/layout/vList5"/>
    <dgm:cxn modelId="{36644ED1-D924-41BE-A709-49BA81DE4DA9}" type="presParOf" srcId="{490FC3BC-9847-448B-8ECD-40AEF87322F3}" destId="{95299934-CB21-4C6A-8FBB-01E8D7E134B6}" srcOrd="0" destOrd="0" presId="urn:microsoft.com/office/officeart/2005/8/layout/vList5"/>
    <dgm:cxn modelId="{1EF9E5C1-F3BA-4553-AA3B-DA3F56E8B8B6}" type="presParOf" srcId="{490FC3BC-9847-448B-8ECD-40AEF87322F3}" destId="{D8202CBF-CCA6-4A4D-B747-5B9B5CBC7403}" srcOrd="1" destOrd="0" presId="urn:microsoft.com/office/officeart/2005/8/layout/vList5"/>
    <dgm:cxn modelId="{68B8AB5D-9973-41E1-B20D-0DA3EF42ECFE}" type="presParOf" srcId="{58623ED7-9329-4C2F-B4A6-4FFB3B888CEF}" destId="{D5DC11EE-A356-43BD-BE47-04AB6FD22F84}" srcOrd="3" destOrd="0" presId="urn:microsoft.com/office/officeart/2005/8/layout/vList5"/>
    <dgm:cxn modelId="{2DE6635F-C919-4A2D-90FB-4872FEF965F2}" type="presParOf" srcId="{58623ED7-9329-4C2F-B4A6-4FFB3B888CEF}" destId="{E02F773A-1FB1-406B-81F7-AB34715AA1B8}" srcOrd="4" destOrd="0" presId="urn:microsoft.com/office/officeart/2005/8/layout/vList5"/>
    <dgm:cxn modelId="{6E4D64D3-FFAD-46B4-B2BF-627DEE57FCBB}" type="presParOf" srcId="{E02F773A-1FB1-406B-81F7-AB34715AA1B8}" destId="{2CC8F93E-5034-4E8F-9E82-1CEEC86B9450}" srcOrd="0" destOrd="0" presId="urn:microsoft.com/office/officeart/2005/8/layout/vList5"/>
    <dgm:cxn modelId="{1E813BB4-D1C3-4253-B0A9-6FC1531C72BA}" type="presParOf" srcId="{E02F773A-1FB1-406B-81F7-AB34715AA1B8}" destId="{25D8C6E6-D055-4F91-AC6D-BFF6631410AB}"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BB74372-0E31-4969-8459-6CDDD2244DA2}" type="doc">
      <dgm:prSet loTypeId="urn:microsoft.com/office/officeart/2016/7/layout/VerticalDownArrowProcess" loCatId="process" qsTypeId="urn:microsoft.com/office/officeart/2005/8/quickstyle/simple1" qsCatId="simple" csTypeId="urn:microsoft.com/office/officeart/2005/8/colors/accent0_3" csCatId="mainScheme" phldr="1"/>
      <dgm:spPr/>
      <dgm:t>
        <a:bodyPr/>
        <a:lstStyle/>
        <a:p>
          <a:endParaRPr lang="en-US"/>
        </a:p>
      </dgm:t>
    </dgm:pt>
    <dgm:pt modelId="{33762862-941A-499C-BA19-37C67DF3B6C5}">
      <dgm:prSet phldrT="[Text]"/>
      <dgm:spPr/>
      <dgm:t>
        <a:bodyPr/>
        <a:lstStyle/>
        <a:p>
          <a:r>
            <a:rPr lang="en-US"/>
            <a:t>ICU Level care regardless of OB status</a:t>
          </a:r>
        </a:p>
      </dgm:t>
    </dgm:pt>
    <dgm:pt modelId="{D6A912BA-A988-4606-BF3A-88D4FB8C636E}" type="parTrans" cxnId="{4A5DBBDD-DDD0-4773-92FF-7C1320F1B79F}">
      <dgm:prSet/>
      <dgm:spPr/>
      <dgm:t>
        <a:bodyPr/>
        <a:lstStyle/>
        <a:p>
          <a:endParaRPr lang="en-US"/>
        </a:p>
      </dgm:t>
    </dgm:pt>
    <dgm:pt modelId="{EBE6699C-ABE2-46F6-B56C-AA02B3D56659}" type="sibTrans" cxnId="{4A5DBBDD-DDD0-4773-92FF-7C1320F1B79F}">
      <dgm:prSet/>
      <dgm:spPr/>
      <dgm:t>
        <a:bodyPr/>
        <a:lstStyle/>
        <a:p>
          <a:endParaRPr lang="en-US"/>
        </a:p>
      </dgm:t>
    </dgm:pt>
    <dgm:pt modelId="{6D3D5239-BB81-4F42-B1BE-C6D3B77C3C65}">
      <dgm:prSet phldrT="[Text]"/>
      <dgm:spPr/>
      <dgm:t>
        <a:bodyPr/>
        <a:lstStyle/>
        <a:p>
          <a:r>
            <a:rPr lang="en-US">
              <a:latin typeface="Calibri" panose="020F0502020204030204" pitchFamily="34" charset="0"/>
            </a:rPr>
            <a:t>ICU admits patients during their normal working hours.</a:t>
          </a:r>
        </a:p>
      </dgm:t>
    </dgm:pt>
    <dgm:pt modelId="{F459CD56-D525-4D05-BC74-EF026FE9A72C}" type="parTrans" cxnId="{1339C18C-F08D-4A62-B91A-C2170B65ECFD}">
      <dgm:prSet/>
      <dgm:spPr/>
      <dgm:t>
        <a:bodyPr/>
        <a:lstStyle/>
        <a:p>
          <a:endParaRPr lang="en-US"/>
        </a:p>
      </dgm:t>
    </dgm:pt>
    <dgm:pt modelId="{AE16DF80-D86C-440A-8DA5-5C4776BE5178}" type="sibTrans" cxnId="{1339C18C-F08D-4A62-B91A-C2170B65ECFD}">
      <dgm:prSet/>
      <dgm:spPr/>
      <dgm:t>
        <a:bodyPr/>
        <a:lstStyle/>
        <a:p>
          <a:endParaRPr lang="en-US"/>
        </a:p>
      </dgm:t>
    </dgm:pt>
    <dgm:pt modelId="{74FE82AC-336E-4B77-BCBD-A22E2ED7AD14}">
      <dgm:prSet phldrT="[Text]"/>
      <dgm:spPr/>
      <dgm:t>
        <a:bodyPr/>
        <a:lstStyle/>
        <a:p>
          <a:endParaRPr lang="en-US"/>
        </a:p>
      </dgm:t>
    </dgm:pt>
    <dgm:pt modelId="{63349B39-4B44-4195-BD63-F6C1291FA2DD}" type="parTrans" cxnId="{E19B1CD5-D428-465C-A436-00F561149806}">
      <dgm:prSet/>
      <dgm:spPr/>
      <dgm:t>
        <a:bodyPr/>
        <a:lstStyle/>
        <a:p>
          <a:endParaRPr lang="en-US"/>
        </a:p>
      </dgm:t>
    </dgm:pt>
    <dgm:pt modelId="{5A20446B-DAE4-4A5F-9C88-F9FD8FCB633A}" type="sibTrans" cxnId="{E19B1CD5-D428-465C-A436-00F561149806}">
      <dgm:prSet/>
      <dgm:spPr/>
      <dgm:t>
        <a:bodyPr/>
        <a:lstStyle/>
        <a:p>
          <a:endParaRPr lang="en-US"/>
        </a:p>
      </dgm:t>
    </dgm:pt>
    <dgm:pt modelId="{53DB6E11-1F80-4D7E-A102-62ECC42A5D46}">
      <dgm:prSet/>
      <dgm:spPr/>
      <dgm:t>
        <a:bodyPr/>
        <a:lstStyle/>
        <a:p>
          <a:r>
            <a:rPr lang="en-US" b="1">
              <a:effectLst/>
              <a:latin typeface="Calibri" panose="020F0502020204030204" pitchFamily="34" charset="0"/>
              <a:ea typeface="Calibri" panose="020F0502020204030204" pitchFamily="34" charset="0"/>
              <a:cs typeface="Times New Roman" panose="02020603050405020304" pitchFamily="18" charset="0"/>
            </a:rPr>
            <a:t>Absence or Presence of  Obstetrical Complaints  </a:t>
          </a:r>
          <a:endParaRPr lang="en-US"/>
        </a:p>
      </dgm:t>
    </dgm:pt>
    <dgm:pt modelId="{58A14F2F-07E1-493D-AA29-2340B0385F58}" type="parTrans" cxnId="{53B2A447-99E3-4AD3-9819-E51B89DB8D30}">
      <dgm:prSet/>
      <dgm:spPr/>
      <dgm:t>
        <a:bodyPr/>
        <a:lstStyle/>
        <a:p>
          <a:endParaRPr lang="en-US"/>
        </a:p>
      </dgm:t>
    </dgm:pt>
    <dgm:pt modelId="{79591623-FDCD-4CB6-82B4-8F0E71C9DBF3}" type="sibTrans" cxnId="{53B2A447-99E3-4AD3-9819-E51B89DB8D30}">
      <dgm:prSet/>
      <dgm:spPr/>
      <dgm:t>
        <a:bodyPr/>
        <a:lstStyle/>
        <a:p>
          <a:endParaRPr lang="en-US"/>
        </a:p>
      </dgm:t>
    </dgm:pt>
    <dgm:pt modelId="{F21A07B1-93DC-4C70-8883-8C442E609DAC}">
      <dgm:prSet/>
      <dgm:spPr/>
      <dgm:t>
        <a:bodyPr/>
        <a:lstStyle/>
        <a:p>
          <a:r>
            <a:rPr lang="en-US">
              <a:latin typeface="Calibri" panose="020F0502020204030204" pitchFamily="34" charset="0"/>
            </a:rPr>
            <a:t>OB admits patient, assumes primary attending.</a:t>
          </a:r>
        </a:p>
      </dgm:t>
    </dgm:pt>
    <dgm:pt modelId="{F7874787-F179-4CAD-BBDD-3333D8ED3DC6}" type="parTrans" cxnId="{D22C4493-98B5-489C-BBEF-D2A82AB4429D}">
      <dgm:prSet/>
      <dgm:spPr/>
      <dgm:t>
        <a:bodyPr/>
        <a:lstStyle/>
        <a:p>
          <a:endParaRPr lang="en-US"/>
        </a:p>
      </dgm:t>
    </dgm:pt>
    <dgm:pt modelId="{41562BA5-717B-4B05-B578-614E61ADE2B9}" type="sibTrans" cxnId="{D22C4493-98B5-489C-BBEF-D2A82AB4429D}">
      <dgm:prSet/>
      <dgm:spPr/>
      <dgm:t>
        <a:bodyPr/>
        <a:lstStyle/>
        <a:p>
          <a:endParaRPr lang="en-US"/>
        </a:p>
      </dgm:t>
    </dgm:pt>
    <dgm:pt modelId="{DC7DF27E-F1BA-4850-8A1E-361221822551}">
      <dgm:prSet/>
      <dgm:spPr/>
      <dgm:t>
        <a:bodyPr/>
        <a:lstStyle/>
        <a:p>
          <a:r>
            <a:rPr lang="en-US">
              <a:latin typeface="Calibri" panose="020F0502020204030204" pitchFamily="34" charset="0"/>
            </a:rPr>
            <a:t>May consult HBS for co management if needed.</a:t>
          </a:r>
        </a:p>
      </dgm:t>
    </dgm:pt>
    <dgm:pt modelId="{BF6B8D9C-DF6A-489C-95A6-3D6501303612}" type="parTrans" cxnId="{AA67A2A8-9D99-4E74-84DF-42D396762F6B}">
      <dgm:prSet/>
      <dgm:spPr/>
      <dgm:t>
        <a:bodyPr/>
        <a:lstStyle/>
        <a:p>
          <a:endParaRPr lang="en-US"/>
        </a:p>
      </dgm:t>
    </dgm:pt>
    <dgm:pt modelId="{FBAF3F21-C3FA-4D5F-9F93-D6B498E837B2}" type="sibTrans" cxnId="{AA67A2A8-9D99-4E74-84DF-42D396762F6B}">
      <dgm:prSet/>
      <dgm:spPr/>
      <dgm:t>
        <a:bodyPr/>
        <a:lstStyle/>
        <a:p>
          <a:endParaRPr lang="en-US"/>
        </a:p>
      </dgm:t>
    </dgm:pt>
    <dgm:pt modelId="{96410B55-9BBC-454A-A811-254F6625BC36}">
      <dgm:prSet/>
      <dgm:spPr/>
      <dgm:t>
        <a:bodyPr/>
        <a:lstStyle/>
        <a:p>
          <a:r>
            <a:rPr lang="en-US">
              <a:latin typeface="Calibri" panose="020F0502020204030204" pitchFamily="34" charset="0"/>
            </a:rPr>
            <a:t>Disposition : To be determined by OB  </a:t>
          </a:r>
        </a:p>
      </dgm:t>
    </dgm:pt>
    <dgm:pt modelId="{9FCF4825-B94F-465D-AFC9-3E10C6D801A3}" type="parTrans" cxnId="{D483AA9F-EAFE-4BA1-AF1A-6909E4348327}">
      <dgm:prSet/>
      <dgm:spPr/>
      <dgm:t>
        <a:bodyPr/>
        <a:lstStyle/>
        <a:p>
          <a:endParaRPr lang="en-US"/>
        </a:p>
      </dgm:t>
    </dgm:pt>
    <dgm:pt modelId="{CF0899A8-8B08-4223-9111-C29C249782A3}" type="sibTrans" cxnId="{D483AA9F-EAFE-4BA1-AF1A-6909E4348327}">
      <dgm:prSet/>
      <dgm:spPr/>
      <dgm:t>
        <a:bodyPr/>
        <a:lstStyle/>
        <a:p>
          <a:endParaRPr lang="en-US"/>
        </a:p>
      </dgm:t>
    </dgm:pt>
    <dgm:pt modelId="{9F4BCE95-6FCF-43F6-B5B5-84C2222A7D8E}">
      <dgm:prSet/>
      <dgm:spPr/>
      <dgm:t>
        <a:bodyPr/>
        <a:lstStyle/>
        <a:p>
          <a:r>
            <a:rPr lang="en-US">
              <a:latin typeface="Calibri" panose="020F0502020204030204" pitchFamily="34" charset="0"/>
            </a:rPr>
            <a:t>Transfer care to HBS  if COVID Positive and without Obstetric complaints .</a:t>
          </a:r>
        </a:p>
      </dgm:t>
    </dgm:pt>
    <dgm:pt modelId="{D979F044-2E12-4547-A618-5817A2773F5A}" type="parTrans" cxnId="{4EA9CEF2-FD17-46F0-9901-ADD51699FF9C}">
      <dgm:prSet/>
      <dgm:spPr/>
      <dgm:t>
        <a:bodyPr/>
        <a:lstStyle/>
        <a:p>
          <a:endParaRPr lang="en-US"/>
        </a:p>
      </dgm:t>
    </dgm:pt>
    <dgm:pt modelId="{0305765B-CE82-4979-A898-31B439392AEB}" type="sibTrans" cxnId="{4EA9CEF2-FD17-46F0-9901-ADD51699FF9C}">
      <dgm:prSet/>
      <dgm:spPr/>
      <dgm:t>
        <a:bodyPr/>
        <a:lstStyle/>
        <a:p>
          <a:endParaRPr lang="en-US"/>
        </a:p>
      </dgm:t>
    </dgm:pt>
    <dgm:pt modelId="{A5F1D260-EFC5-4FB5-8BC9-13E60D2FE4C4}">
      <dgm:prSet phldrT="[Text]"/>
      <dgm:spPr/>
      <dgm:t>
        <a:bodyPr/>
        <a:lstStyle/>
        <a:p>
          <a:r>
            <a:rPr lang="en-US">
              <a:latin typeface="Calibri" panose="020F0502020204030204" pitchFamily="34" charset="0"/>
            </a:rPr>
            <a:t>HBS admits  after hours and consults ID and Intensivist for expert advice and next steps.</a:t>
          </a:r>
        </a:p>
      </dgm:t>
    </dgm:pt>
    <dgm:pt modelId="{2DB80CB6-7724-4504-A1F2-9E4C05F695E4}" type="parTrans" cxnId="{15C43C0E-5A5F-493B-A690-BCBD891F0B40}">
      <dgm:prSet/>
      <dgm:spPr/>
      <dgm:t>
        <a:bodyPr/>
        <a:lstStyle/>
        <a:p>
          <a:endParaRPr lang="en-US"/>
        </a:p>
      </dgm:t>
    </dgm:pt>
    <dgm:pt modelId="{52FF1EBA-F7A6-4C3B-B94C-527EFD74C022}" type="sibTrans" cxnId="{15C43C0E-5A5F-493B-A690-BCBD891F0B40}">
      <dgm:prSet/>
      <dgm:spPr/>
      <dgm:t>
        <a:bodyPr/>
        <a:lstStyle/>
        <a:p>
          <a:endParaRPr lang="en-US"/>
        </a:p>
      </dgm:t>
    </dgm:pt>
    <dgm:pt modelId="{C5CCA3CD-B187-4990-A674-288174494116}">
      <dgm:prSet phldrT="[Text]"/>
      <dgm:spPr/>
      <dgm:t>
        <a:bodyPr/>
        <a:lstStyle/>
        <a:p>
          <a:r>
            <a:rPr lang="en-US">
              <a:latin typeface="Calibri" panose="020F0502020204030204" pitchFamily="34" charset="0"/>
            </a:rPr>
            <a:t>OB comanages  obstetric problems , May require additional nursing support from L&amp;D and responsible for provision of cart for post mortem caesarean and NICU Panda</a:t>
          </a:r>
        </a:p>
      </dgm:t>
    </dgm:pt>
    <dgm:pt modelId="{C38C23F5-38F7-49FA-82AA-7D5900AB9CE7}" type="parTrans" cxnId="{5B929B25-5A6E-4D22-9170-C316D72A0412}">
      <dgm:prSet/>
      <dgm:spPr/>
      <dgm:t>
        <a:bodyPr/>
        <a:lstStyle/>
        <a:p>
          <a:endParaRPr lang="en-US"/>
        </a:p>
      </dgm:t>
    </dgm:pt>
    <dgm:pt modelId="{5CF071CC-0B60-4E16-8D48-36B6FA6D4A1F}" type="sibTrans" cxnId="{5B929B25-5A6E-4D22-9170-C316D72A0412}">
      <dgm:prSet/>
      <dgm:spPr/>
      <dgm:t>
        <a:bodyPr/>
        <a:lstStyle/>
        <a:p>
          <a:endParaRPr lang="en-US"/>
        </a:p>
      </dgm:t>
    </dgm:pt>
    <dgm:pt modelId="{01DB5D47-4606-46D1-8A20-D199FEF04073}" type="pres">
      <dgm:prSet presAssocID="{7BB74372-0E31-4969-8459-6CDDD2244DA2}" presName="Name0" presStyleCnt="0">
        <dgm:presLayoutVars>
          <dgm:dir/>
          <dgm:animLvl val="lvl"/>
          <dgm:resizeHandles val="exact"/>
        </dgm:presLayoutVars>
      </dgm:prSet>
      <dgm:spPr/>
    </dgm:pt>
    <dgm:pt modelId="{1E39AB70-3B06-4EB8-961C-013EBCA23A38}" type="pres">
      <dgm:prSet presAssocID="{33762862-941A-499C-BA19-37C67DF3B6C5}" presName="boxAndChildren" presStyleCnt="0"/>
      <dgm:spPr/>
    </dgm:pt>
    <dgm:pt modelId="{3D74B649-D242-4DC3-A1FE-0A34E252E256}" type="pres">
      <dgm:prSet presAssocID="{33762862-941A-499C-BA19-37C67DF3B6C5}" presName="parentTextBox" presStyleLbl="alignNode1" presStyleIdx="0" presStyleCnt="2"/>
      <dgm:spPr/>
    </dgm:pt>
    <dgm:pt modelId="{EBED34FE-5E5B-4C99-9C31-43342EF421A2}" type="pres">
      <dgm:prSet presAssocID="{33762862-941A-499C-BA19-37C67DF3B6C5}" presName="descendantBox" presStyleLbl="bgAccFollowNode1" presStyleIdx="0" presStyleCnt="2"/>
      <dgm:spPr/>
    </dgm:pt>
    <dgm:pt modelId="{72581CEF-4874-43A2-86EC-3BE149549021}" type="pres">
      <dgm:prSet presAssocID="{79591623-FDCD-4CB6-82B4-8F0E71C9DBF3}" presName="sp" presStyleCnt="0"/>
      <dgm:spPr/>
    </dgm:pt>
    <dgm:pt modelId="{1BF2CB6A-22F1-42C9-B803-EB96273B372C}" type="pres">
      <dgm:prSet presAssocID="{53DB6E11-1F80-4D7E-A102-62ECC42A5D46}" presName="arrowAndChildren" presStyleCnt="0"/>
      <dgm:spPr/>
    </dgm:pt>
    <dgm:pt modelId="{4C0648ED-3A6E-4807-83D9-868575A90C07}" type="pres">
      <dgm:prSet presAssocID="{53DB6E11-1F80-4D7E-A102-62ECC42A5D46}" presName="parentTextArrow" presStyleLbl="node1" presStyleIdx="0" presStyleCnt="0"/>
      <dgm:spPr/>
    </dgm:pt>
    <dgm:pt modelId="{71EC28F3-7BC5-4835-B655-C52BC8B62C8F}" type="pres">
      <dgm:prSet presAssocID="{53DB6E11-1F80-4D7E-A102-62ECC42A5D46}" presName="arrow" presStyleLbl="alignNode1" presStyleIdx="1" presStyleCnt="2"/>
      <dgm:spPr/>
    </dgm:pt>
    <dgm:pt modelId="{39756C00-072E-4A79-B674-0141D04934FD}" type="pres">
      <dgm:prSet presAssocID="{53DB6E11-1F80-4D7E-A102-62ECC42A5D46}" presName="descendantArrow" presStyleLbl="bgAccFollowNode1" presStyleIdx="1" presStyleCnt="2"/>
      <dgm:spPr/>
    </dgm:pt>
  </dgm:ptLst>
  <dgm:cxnLst>
    <dgm:cxn modelId="{15C43C0E-5A5F-493B-A690-BCBD891F0B40}" srcId="{33762862-941A-499C-BA19-37C67DF3B6C5}" destId="{A5F1D260-EFC5-4FB5-8BC9-13E60D2FE4C4}" srcOrd="1" destOrd="0" parTransId="{2DB80CB6-7724-4504-A1F2-9E4C05F695E4}" sibTransId="{52FF1EBA-F7A6-4C3B-B94C-527EFD74C022}"/>
    <dgm:cxn modelId="{35D9611E-7F06-46C7-A5DC-C68CF306823F}" type="presOf" srcId="{53DB6E11-1F80-4D7E-A102-62ECC42A5D46}" destId="{4C0648ED-3A6E-4807-83D9-868575A90C07}" srcOrd="0" destOrd="0" presId="urn:microsoft.com/office/officeart/2016/7/layout/VerticalDownArrowProcess"/>
    <dgm:cxn modelId="{5B929B25-5A6E-4D22-9170-C316D72A0412}" srcId="{33762862-941A-499C-BA19-37C67DF3B6C5}" destId="{C5CCA3CD-B187-4990-A674-288174494116}" srcOrd="2" destOrd="0" parTransId="{C38C23F5-38F7-49FA-82AA-7D5900AB9CE7}" sibTransId="{5CF071CC-0B60-4E16-8D48-36B6FA6D4A1F}"/>
    <dgm:cxn modelId="{5274DA64-DFB7-4386-9A75-44A49DBF3701}" type="presOf" srcId="{7BB74372-0E31-4969-8459-6CDDD2244DA2}" destId="{01DB5D47-4606-46D1-8A20-D199FEF04073}" srcOrd="0" destOrd="0" presId="urn:microsoft.com/office/officeart/2016/7/layout/VerticalDownArrowProcess"/>
    <dgm:cxn modelId="{53B2A447-99E3-4AD3-9819-E51B89DB8D30}" srcId="{7BB74372-0E31-4969-8459-6CDDD2244DA2}" destId="{53DB6E11-1F80-4D7E-A102-62ECC42A5D46}" srcOrd="0" destOrd="0" parTransId="{58A14F2F-07E1-493D-AA29-2340B0385F58}" sibTransId="{79591623-FDCD-4CB6-82B4-8F0E71C9DBF3}"/>
    <dgm:cxn modelId="{E4B0504C-6A73-4E17-928A-88633801A13D}" type="presOf" srcId="{9F4BCE95-6FCF-43F6-B5B5-84C2222A7D8E}" destId="{39756C00-072E-4A79-B674-0141D04934FD}" srcOrd="0" destOrd="3" presId="urn:microsoft.com/office/officeart/2016/7/layout/VerticalDownArrowProcess"/>
    <dgm:cxn modelId="{BA74B36E-234F-4522-89EE-F8186E1061CC}" type="presOf" srcId="{F21A07B1-93DC-4C70-8883-8C442E609DAC}" destId="{39756C00-072E-4A79-B674-0141D04934FD}" srcOrd="0" destOrd="0" presId="urn:microsoft.com/office/officeart/2016/7/layout/VerticalDownArrowProcess"/>
    <dgm:cxn modelId="{7320A385-E289-448F-8893-E8A808AD0000}" type="presOf" srcId="{C5CCA3CD-B187-4990-A674-288174494116}" destId="{EBED34FE-5E5B-4C99-9C31-43342EF421A2}" srcOrd="0" destOrd="2" presId="urn:microsoft.com/office/officeart/2016/7/layout/VerticalDownArrowProcess"/>
    <dgm:cxn modelId="{1339C18C-F08D-4A62-B91A-C2170B65ECFD}" srcId="{33762862-941A-499C-BA19-37C67DF3B6C5}" destId="{6D3D5239-BB81-4F42-B1BE-C6D3B77C3C65}" srcOrd="0" destOrd="0" parTransId="{F459CD56-D525-4D05-BC74-EF026FE9A72C}" sibTransId="{AE16DF80-D86C-440A-8DA5-5C4776BE5178}"/>
    <dgm:cxn modelId="{D22C4493-98B5-489C-BBEF-D2A82AB4429D}" srcId="{53DB6E11-1F80-4D7E-A102-62ECC42A5D46}" destId="{F21A07B1-93DC-4C70-8883-8C442E609DAC}" srcOrd="0" destOrd="0" parTransId="{F7874787-F179-4CAD-BBDD-3333D8ED3DC6}" sibTransId="{41562BA5-717B-4B05-B578-614E61ADE2B9}"/>
    <dgm:cxn modelId="{D483AA9F-EAFE-4BA1-AF1A-6909E4348327}" srcId="{53DB6E11-1F80-4D7E-A102-62ECC42A5D46}" destId="{96410B55-9BBC-454A-A811-254F6625BC36}" srcOrd="2" destOrd="0" parTransId="{9FCF4825-B94F-465D-AFC9-3E10C6D801A3}" sibTransId="{CF0899A8-8B08-4223-9111-C29C249782A3}"/>
    <dgm:cxn modelId="{8205EF9F-2AC5-4AF0-B771-28D61F041B6B}" type="presOf" srcId="{96410B55-9BBC-454A-A811-254F6625BC36}" destId="{39756C00-072E-4A79-B674-0141D04934FD}" srcOrd="0" destOrd="2" presId="urn:microsoft.com/office/officeart/2016/7/layout/VerticalDownArrowProcess"/>
    <dgm:cxn modelId="{AA67A2A8-9D99-4E74-84DF-42D396762F6B}" srcId="{53DB6E11-1F80-4D7E-A102-62ECC42A5D46}" destId="{DC7DF27E-F1BA-4850-8A1E-361221822551}" srcOrd="1" destOrd="0" parTransId="{BF6B8D9C-DF6A-489C-95A6-3D6501303612}" sibTransId="{FBAF3F21-C3FA-4D5F-9F93-D6B498E837B2}"/>
    <dgm:cxn modelId="{2CD4C1AB-3C1E-490B-8AB5-8773BE1459F2}" type="presOf" srcId="{6D3D5239-BB81-4F42-B1BE-C6D3B77C3C65}" destId="{EBED34FE-5E5B-4C99-9C31-43342EF421A2}" srcOrd="0" destOrd="0" presId="urn:microsoft.com/office/officeart/2016/7/layout/VerticalDownArrowProcess"/>
    <dgm:cxn modelId="{E14992B4-891A-407E-8D3F-AC14E47062CF}" type="presOf" srcId="{33762862-941A-499C-BA19-37C67DF3B6C5}" destId="{3D74B649-D242-4DC3-A1FE-0A34E252E256}" srcOrd="0" destOrd="0" presId="urn:microsoft.com/office/officeart/2016/7/layout/VerticalDownArrowProcess"/>
    <dgm:cxn modelId="{E49C17B7-1885-4FCB-AB31-FCAB07B317DA}" type="presOf" srcId="{74FE82AC-336E-4B77-BCBD-A22E2ED7AD14}" destId="{EBED34FE-5E5B-4C99-9C31-43342EF421A2}" srcOrd="0" destOrd="3" presId="urn:microsoft.com/office/officeart/2016/7/layout/VerticalDownArrowProcess"/>
    <dgm:cxn modelId="{E19B1CD5-D428-465C-A436-00F561149806}" srcId="{33762862-941A-499C-BA19-37C67DF3B6C5}" destId="{74FE82AC-336E-4B77-BCBD-A22E2ED7AD14}" srcOrd="3" destOrd="0" parTransId="{63349B39-4B44-4195-BD63-F6C1291FA2DD}" sibTransId="{5A20446B-DAE4-4A5F-9C88-F9FD8FCB633A}"/>
    <dgm:cxn modelId="{F95C3DD9-1776-4F9E-A32D-63D7CA1EEF99}" type="presOf" srcId="{53DB6E11-1F80-4D7E-A102-62ECC42A5D46}" destId="{71EC28F3-7BC5-4835-B655-C52BC8B62C8F}" srcOrd="1" destOrd="0" presId="urn:microsoft.com/office/officeart/2016/7/layout/VerticalDownArrowProcess"/>
    <dgm:cxn modelId="{4A5DBBDD-DDD0-4773-92FF-7C1320F1B79F}" srcId="{7BB74372-0E31-4969-8459-6CDDD2244DA2}" destId="{33762862-941A-499C-BA19-37C67DF3B6C5}" srcOrd="1" destOrd="0" parTransId="{D6A912BA-A988-4606-BF3A-88D4FB8C636E}" sibTransId="{EBE6699C-ABE2-46F6-B56C-AA02B3D56659}"/>
    <dgm:cxn modelId="{4EA9CEF2-FD17-46F0-9901-ADD51699FF9C}" srcId="{53DB6E11-1F80-4D7E-A102-62ECC42A5D46}" destId="{9F4BCE95-6FCF-43F6-B5B5-84C2222A7D8E}" srcOrd="3" destOrd="0" parTransId="{D979F044-2E12-4547-A618-5817A2773F5A}" sibTransId="{0305765B-CE82-4979-A898-31B439392AEB}"/>
    <dgm:cxn modelId="{E01514F4-7F25-4362-81C7-3B61DA0946C1}" type="presOf" srcId="{A5F1D260-EFC5-4FB5-8BC9-13E60D2FE4C4}" destId="{EBED34FE-5E5B-4C99-9C31-43342EF421A2}" srcOrd="0" destOrd="1" presId="urn:microsoft.com/office/officeart/2016/7/layout/VerticalDownArrowProcess"/>
    <dgm:cxn modelId="{921796F8-2097-4DC4-AF36-6E8723ABE5AC}" type="presOf" srcId="{DC7DF27E-F1BA-4850-8A1E-361221822551}" destId="{39756C00-072E-4A79-B674-0141D04934FD}" srcOrd="0" destOrd="1" presId="urn:microsoft.com/office/officeart/2016/7/layout/VerticalDownArrowProcess"/>
    <dgm:cxn modelId="{FF66BF56-6306-4D5A-ADA4-F952B84E9499}" type="presParOf" srcId="{01DB5D47-4606-46D1-8A20-D199FEF04073}" destId="{1E39AB70-3B06-4EB8-961C-013EBCA23A38}" srcOrd="0" destOrd="0" presId="urn:microsoft.com/office/officeart/2016/7/layout/VerticalDownArrowProcess"/>
    <dgm:cxn modelId="{699E49B9-FE8D-404D-AF58-EB0340BCA2A6}" type="presParOf" srcId="{1E39AB70-3B06-4EB8-961C-013EBCA23A38}" destId="{3D74B649-D242-4DC3-A1FE-0A34E252E256}" srcOrd="0" destOrd="0" presId="urn:microsoft.com/office/officeart/2016/7/layout/VerticalDownArrowProcess"/>
    <dgm:cxn modelId="{389C1BAC-07C4-44C5-A948-2CF9B6D950BC}" type="presParOf" srcId="{1E39AB70-3B06-4EB8-961C-013EBCA23A38}" destId="{EBED34FE-5E5B-4C99-9C31-43342EF421A2}" srcOrd="1" destOrd="0" presId="urn:microsoft.com/office/officeart/2016/7/layout/VerticalDownArrowProcess"/>
    <dgm:cxn modelId="{CEFBF7B2-0FE0-48EA-9E63-4D48FEF60E1B}" type="presParOf" srcId="{01DB5D47-4606-46D1-8A20-D199FEF04073}" destId="{72581CEF-4874-43A2-86EC-3BE149549021}" srcOrd="1" destOrd="0" presId="urn:microsoft.com/office/officeart/2016/7/layout/VerticalDownArrowProcess"/>
    <dgm:cxn modelId="{1E93E97B-1195-494F-B6A1-7EB99B484883}" type="presParOf" srcId="{01DB5D47-4606-46D1-8A20-D199FEF04073}" destId="{1BF2CB6A-22F1-42C9-B803-EB96273B372C}" srcOrd="2" destOrd="0" presId="urn:microsoft.com/office/officeart/2016/7/layout/VerticalDownArrowProcess"/>
    <dgm:cxn modelId="{6F1348FC-D1F3-478C-9440-98940DE35E2B}" type="presParOf" srcId="{1BF2CB6A-22F1-42C9-B803-EB96273B372C}" destId="{4C0648ED-3A6E-4807-83D9-868575A90C07}" srcOrd="0" destOrd="0" presId="urn:microsoft.com/office/officeart/2016/7/layout/VerticalDownArrowProcess"/>
    <dgm:cxn modelId="{BC3B06F7-502B-4ABB-9B4B-C0E537D39991}" type="presParOf" srcId="{1BF2CB6A-22F1-42C9-B803-EB96273B372C}" destId="{71EC28F3-7BC5-4835-B655-C52BC8B62C8F}" srcOrd="1" destOrd="0" presId="urn:microsoft.com/office/officeart/2016/7/layout/VerticalDownArrowProcess"/>
    <dgm:cxn modelId="{4D63D342-EB9A-45B6-AABC-15A0BFA61012}" type="presParOf" srcId="{1BF2CB6A-22F1-42C9-B803-EB96273B372C}" destId="{39756C00-072E-4A79-B674-0141D04934FD}" srcOrd="2" destOrd="0" presId="urn:microsoft.com/office/officeart/2016/7/layout/VerticalDown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BB74372-0E31-4969-8459-6CDDD2244DA2}"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US"/>
        </a:p>
      </dgm:t>
    </dgm:pt>
    <dgm:pt modelId="{33762862-941A-499C-BA19-37C67DF3B6C5}">
      <dgm:prSet phldrT="[Text]"/>
      <dgm:spPr/>
      <dgm:t>
        <a:bodyPr/>
        <a:lstStyle/>
        <a:p>
          <a:r>
            <a:rPr lang="en-US"/>
            <a:t>ICU Level care regardless of OB status</a:t>
          </a:r>
        </a:p>
      </dgm:t>
    </dgm:pt>
    <dgm:pt modelId="{D6A912BA-A988-4606-BF3A-88D4FB8C636E}" type="parTrans" cxnId="{4A5DBBDD-DDD0-4773-92FF-7C1320F1B79F}">
      <dgm:prSet/>
      <dgm:spPr/>
      <dgm:t>
        <a:bodyPr/>
        <a:lstStyle/>
        <a:p>
          <a:endParaRPr lang="en-US"/>
        </a:p>
      </dgm:t>
    </dgm:pt>
    <dgm:pt modelId="{EBE6699C-ABE2-46F6-B56C-AA02B3D56659}" type="sibTrans" cxnId="{4A5DBBDD-DDD0-4773-92FF-7C1320F1B79F}">
      <dgm:prSet/>
      <dgm:spPr/>
      <dgm:t>
        <a:bodyPr/>
        <a:lstStyle/>
        <a:p>
          <a:endParaRPr lang="en-US"/>
        </a:p>
      </dgm:t>
    </dgm:pt>
    <dgm:pt modelId="{6D3D5239-BB81-4F42-B1BE-C6D3B77C3C65}">
      <dgm:prSet phldrT="[Text]"/>
      <dgm:spPr/>
      <dgm:t>
        <a:bodyPr/>
        <a:lstStyle/>
        <a:p>
          <a:r>
            <a:rPr lang="en-US">
              <a:latin typeface="Calibri" panose="020F0502020204030204" pitchFamily="34" charset="0"/>
            </a:rPr>
            <a:t>ICU admits patients during their normal working hours.</a:t>
          </a:r>
        </a:p>
      </dgm:t>
    </dgm:pt>
    <dgm:pt modelId="{F459CD56-D525-4D05-BC74-EF026FE9A72C}" type="parTrans" cxnId="{1339C18C-F08D-4A62-B91A-C2170B65ECFD}">
      <dgm:prSet/>
      <dgm:spPr/>
      <dgm:t>
        <a:bodyPr/>
        <a:lstStyle/>
        <a:p>
          <a:endParaRPr lang="en-US"/>
        </a:p>
      </dgm:t>
    </dgm:pt>
    <dgm:pt modelId="{AE16DF80-D86C-440A-8DA5-5C4776BE5178}" type="sibTrans" cxnId="{1339C18C-F08D-4A62-B91A-C2170B65ECFD}">
      <dgm:prSet/>
      <dgm:spPr/>
      <dgm:t>
        <a:bodyPr/>
        <a:lstStyle/>
        <a:p>
          <a:endParaRPr lang="en-US"/>
        </a:p>
      </dgm:t>
    </dgm:pt>
    <dgm:pt modelId="{74FE82AC-336E-4B77-BCBD-A22E2ED7AD14}">
      <dgm:prSet phldrT="[Text]"/>
      <dgm:spPr/>
      <dgm:t>
        <a:bodyPr/>
        <a:lstStyle/>
        <a:p>
          <a:endParaRPr lang="en-US"/>
        </a:p>
      </dgm:t>
    </dgm:pt>
    <dgm:pt modelId="{63349B39-4B44-4195-BD63-F6C1291FA2DD}" type="parTrans" cxnId="{E19B1CD5-D428-465C-A436-00F561149806}">
      <dgm:prSet/>
      <dgm:spPr/>
      <dgm:t>
        <a:bodyPr/>
        <a:lstStyle/>
        <a:p>
          <a:endParaRPr lang="en-US"/>
        </a:p>
      </dgm:t>
    </dgm:pt>
    <dgm:pt modelId="{5A20446B-DAE4-4A5F-9C88-F9FD8FCB633A}" type="sibTrans" cxnId="{E19B1CD5-D428-465C-A436-00F561149806}">
      <dgm:prSet/>
      <dgm:spPr/>
      <dgm:t>
        <a:bodyPr/>
        <a:lstStyle/>
        <a:p>
          <a:endParaRPr lang="en-US"/>
        </a:p>
      </dgm:t>
    </dgm:pt>
    <dgm:pt modelId="{53DB6E11-1F80-4D7E-A102-62ECC42A5D46}">
      <dgm:prSet/>
      <dgm:spPr/>
      <dgm:t>
        <a:bodyPr/>
        <a:lstStyle/>
        <a:p>
          <a:r>
            <a:rPr lang="en-US" b="1">
              <a:effectLst/>
              <a:latin typeface="Calibri" panose="020F0502020204030204" pitchFamily="34" charset="0"/>
              <a:ea typeface="Calibri" panose="020F0502020204030204" pitchFamily="34" charset="0"/>
              <a:cs typeface="Times New Roman" panose="02020603050405020304" pitchFamily="18" charset="0"/>
            </a:rPr>
            <a:t>Absence or Presence of  Obstetrical Complaints  </a:t>
          </a:r>
          <a:endParaRPr lang="en-US"/>
        </a:p>
      </dgm:t>
    </dgm:pt>
    <dgm:pt modelId="{58A14F2F-07E1-493D-AA29-2340B0385F58}" type="parTrans" cxnId="{53B2A447-99E3-4AD3-9819-E51B89DB8D30}">
      <dgm:prSet/>
      <dgm:spPr/>
      <dgm:t>
        <a:bodyPr/>
        <a:lstStyle/>
        <a:p>
          <a:endParaRPr lang="en-US"/>
        </a:p>
      </dgm:t>
    </dgm:pt>
    <dgm:pt modelId="{79591623-FDCD-4CB6-82B4-8F0E71C9DBF3}" type="sibTrans" cxnId="{53B2A447-99E3-4AD3-9819-E51B89DB8D30}">
      <dgm:prSet/>
      <dgm:spPr/>
      <dgm:t>
        <a:bodyPr/>
        <a:lstStyle/>
        <a:p>
          <a:endParaRPr lang="en-US"/>
        </a:p>
      </dgm:t>
    </dgm:pt>
    <dgm:pt modelId="{F21A07B1-93DC-4C70-8883-8C442E609DAC}">
      <dgm:prSet/>
      <dgm:spPr/>
      <dgm:t>
        <a:bodyPr/>
        <a:lstStyle/>
        <a:p>
          <a:r>
            <a:rPr lang="en-US">
              <a:latin typeface="Calibri" panose="020F0502020204030204" pitchFamily="34" charset="0"/>
            </a:rPr>
            <a:t>HBS will admit patient and assume primary attending.</a:t>
          </a:r>
        </a:p>
      </dgm:t>
    </dgm:pt>
    <dgm:pt modelId="{F7874787-F179-4CAD-BBDD-3333D8ED3DC6}" type="parTrans" cxnId="{D22C4493-98B5-489C-BBEF-D2A82AB4429D}">
      <dgm:prSet/>
      <dgm:spPr/>
      <dgm:t>
        <a:bodyPr/>
        <a:lstStyle/>
        <a:p>
          <a:endParaRPr lang="en-US"/>
        </a:p>
      </dgm:t>
    </dgm:pt>
    <dgm:pt modelId="{41562BA5-717B-4B05-B578-614E61ADE2B9}" type="sibTrans" cxnId="{D22C4493-98B5-489C-BBEF-D2A82AB4429D}">
      <dgm:prSet/>
      <dgm:spPr/>
      <dgm:t>
        <a:bodyPr/>
        <a:lstStyle/>
        <a:p>
          <a:endParaRPr lang="en-US"/>
        </a:p>
      </dgm:t>
    </dgm:pt>
    <dgm:pt modelId="{DC7DF27E-F1BA-4850-8A1E-361221822551}">
      <dgm:prSet/>
      <dgm:spPr/>
      <dgm:t>
        <a:bodyPr/>
        <a:lstStyle/>
        <a:p>
          <a:r>
            <a:rPr lang="en-US">
              <a:latin typeface="Calibri" panose="020F0502020204030204" pitchFamily="34" charset="0"/>
            </a:rPr>
            <a:t>May consult OB for co management. (This is considered a non viable pregnancy)</a:t>
          </a:r>
        </a:p>
      </dgm:t>
    </dgm:pt>
    <dgm:pt modelId="{BF6B8D9C-DF6A-489C-95A6-3D6501303612}" type="parTrans" cxnId="{AA67A2A8-9D99-4E74-84DF-42D396762F6B}">
      <dgm:prSet/>
      <dgm:spPr/>
      <dgm:t>
        <a:bodyPr/>
        <a:lstStyle/>
        <a:p>
          <a:endParaRPr lang="en-US"/>
        </a:p>
      </dgm:t>
    </dgm:pt>
    <dgm:pt modelId="{FBAF3F21-C3FA-4D5F-9F93-D6B498E837B2}" type="sibTrans" cxnId="{AA67A2A8-9D99-4E74-84DF-42D396762F6B}">
      <dgm:prSet/>
      <dgm:spPr/>
      <dgm:t>
        <a:bodyPr/>
        <a:lstStyle/>
        <a:p>
          <a:endParaRPr lang="en-US"/>
        </a:p>
      </dgm:t>
    </dgm:pt>
    <dgm:pt modelId="{96410B55-9BBC-454A-A811-254F6625BC36}">
      <dgm:prSet/>
      <dgm:spPr/>
      <dgm:t>
        <a:bodyPr/>
        <a:lstStyle/>
        <a:p>
          <a:r>
            <a:rPr lang="en-US">
              <a:latin typeface="Calibri" panose="020F0502020204030204" pitchFamily="34" charset="0"/>
            </a:rPr>
            <a:t>Disposition : To be determined by  HBS  (med –surg COVID unit)  </a:t>
          </a:r>
        </a:p>
      </dgm:t>
    </dgm:pt>
    <dgm:pt modelId="{9FCF4825-B94F-465D-AFC9-3E10C6D801A3}" type="parTrans" cxnId="{D483AA9F-EAFE-4BA1-AF1A-6909E4348327}">
      <dgm:prSet/>
      <dgm:spPr/>
      <dgm:t>
        <a:bodyPr/>
        <a:lstStyle/>
        <a:p>
          <a:endParaRPr lang="en-US"/>
        </a:p>
      </dgm:t>
    </dgm:pt>
    <dgm:pt modelId="{CF0899A8-8B08-4223-9111-C29C249782A3}" type="sibTrans" cxnId="{D483AA9F-EAFE-4BA1-AF1A-6909E4348327}">
      <dgm:prSet/>
      <dgm:spPr/>
      <dgm:t>
        <a:bodyPr/>
        <a:lstStyle/>
        <a:p>
          <a:endParaRPr lang="en-US"/>
        </a:p>
      </dgm:t>
    </dgm:pt>
    <dgm:pt modelId="{9F4BCE95-6FCF-43F6-B5B5-84C2222A7D8E}">
      <dgm:prSet/>
      <dgm:spPr/>
      <dgm:t>
        <a:bodyPr/>
        <a:lstStyle/>
        <a:p>
          <a:endParaRPr lang="en-US"/>
        </a:p>
      </dgm:t>
    </dgm:pt>
    <dgm:pt modelId="{D979F044-2E12-4547-A618-5817A2773F5A}" type="parTrans" cxnId="{4EA9CEF2-FD17-46F0-9901-ADD51699FF9C}">
      <dgm:prSet/>
      <dgm:spPr/>
      <dgm:t>
        <a:bodyPr/>
        <a:lstStyle/>
        <a:p>
          <a:endParaRPr lang="en-US"/>
        </a:p>
      </dgm:t>
    </dgm:pt>
    <dgm:pt modelId="{0305765B-CE82-4979-A898-31B439392AEB}" type="sibTrans" cxnId="{4EA9CEF2-FD17-46F0-9901-ADD51699FF9C}">
      <dgm:prSet/>
      <dgm:spPr/>
      <dgm:t>
        <a:bodyPr/>
        <a:lstStyle/>
        <a:p>
          <a:endParaRPr lang="en-US"/>
        </a:p>
      </dgm:t>
    </dgm:pt>
    <dgm:pt modelId="{A5F1D260-EFC5-4FB5-8BC9-13E60D2FE4C4}">
      <dgm:prSet phldrT="[Text]"/>
      <dgm:spPr/>
      <dgm:t>
        <a:bodyPr/>
        <a:lstStyle/>
        <a:p>
          <a:r>
            <a:rPr lang="en-US">
              <a:latin typeface="Calibri" panose="020F0502020204030204" pitchFamily="34" charset="0"/>
            </a:rPr>
            <a:t>HBS admits  after hours and consults OB,  ID and Intensivist for expert advice and next steps.</a:t>
          </a:r>
        </a:p>
      </dgm:t>
    </dgm:pt>
    <dgm:pt modelId="{2DB80CB6-7724-4504-A1F2-9E4C05F695E4}" type="parTrans" cxnId="{15C43C0E-5A5F-493B-A690-BCBD891F0B40}">
      <dgm:prSet/>
      <dgm:spPr/>
      <dgm:t>
        <a:bodyPr/>
        <a:lstStyle/>
        <a:p>
          <a:endParaRPr lang="en-US"/>
        </a:p>
      </dgm:t>
    </dgm:pt>
    <dgm:pt modelId="{52FF1EBA-F7A6-4C3B-B94C-527EFD74C022}" type="sibTrans" cxnId="{15C43C0E-5A5F-493B-A690-BCBD891F0B40}">
      <dgm:prSet/>
      <dgm:spPr/>
      <dgm:t>
        <a:bodyPr/>
        <a:lstStyle/>
        <a:p>
          <a:endParaRPr lang="en-US"/>
        </a:p>
      </dgm:t>
    </dgm:pt>
    <dgm:pt modelId="{8C227268-EEAC-42B4-874B-3EB0E91E14EC}" type="pres">
      <dgm:prSet presAssocID="{7BB74372-0E31-4969-8459-6CDDD2244DA2}" presName="linear" presStyleCnt="0">
        <dgm:presLayoutVars>
          <dgm:dir/>
          <dgm:animLvl val="lvl"/>
          <dgm:resizeHandles val="exact"/>
        </dgm:presLayoutVars>
      </dgm:prSet>
      <dgm:spPr/>
    </dgm:pt>
    <dgm:pt modelId="{7AD16486-A04F-47BC-806D-AC004AE20595}" type="pres">
      <dgm:prSet presAssocID="{53DB6E11-1F80-4D7E-A102-62ECC42A5D46}" presName="parentLin" presStyleCnt="0"/>
      <dgm:spPr/>
    </dgm:pt>
    <dgm:pt modelId="{81DC65A3-C6D3-44CE-9C66-4D0136570394}" type="pres">
      <dgm:prSet presAssocID="{53DB6E11-1F80-4D7E-A102-62ECC42A5D46}" presName="parentLeftMargin" presStyleLbl="node1" presStyleIdx="0" presStyleCnt="2"/>
      <dgm:spPr/>
    </dgm:pt>
    <dgm:pt modelId="{0AAEAE8A-FA2E-4544-A77D-528ADDD887D6}" type="pres">
      <dgm:prSet presAssocID="{53DB6E11-1F80-4D7E-A102-62ECC42A5D46}" presName="parentText" presStyleLbl="node1" presStyleIdx="0" presStyleCnt="2">
        <dgm:presLayoutVars>
          <dgm:chMax val="0"/>
          <dgm:bulletEnabled val="1"/>
        </dgm:presLayoutVars>
      </dgm:prSet>
      <dgm:spPr/>
    </dgm:pt>
    <dgm:pt modelId="{04AC725D-0CC6-4024-8E5D-DCB138C250F0}" type="pres">
      <dgm:prSet presAssocID="{53DB6E11-1F80-4D7E-A102-62ECC42A5D46}" presName="negativeSpace" presStyleCnt="0"/>
      <dgm:spPr/>
    </dgm:pt>
    <dgm:pt modelId="{45C9DD00-2554-425D-98D6-2607BFA7DA62}" type="pres">
      <dgm:prSet presAssocID="{53DB6E11-1F80-4D7E-A102-62ECC42A5D46}" presName="childText" presStyleLbl="conFgAcc1" presStyleIdx="0" presStyleCnt="2">
        <dgm:presLayoutVars>
          <dgm:bulletEnabled val="1"/>
        </dgm:presLayoutVars>
      </dgm:prSet>
      <dgm:spPr/>
    </dgm:pt>
    <dgm:pt modelId="{4D895C7F-4B8F-44F9-91D0-14DF1AC771E2}" type="pres">
      <dgm:prSet presAssocID="{79591623-FDCD-4CB6-82B4-8F0E71C9DBF3}" presName="spaceBetweenRectangles" presStyleCnt="0"/>
      <dgm:spPr/>
    </dgm:pt>
    <dgm:pt modelId="{A9D62624-0490-4821-BB74-739FF9EF33C9}" type="pres">
      <dgm:prSet presAssocID="{33762862-941A-499C-BA19-37C67DF3B6C5}" presName="parentLin" presStyleCnt="0"/>
      <dgm:spPr/>
    </dgm:pt>
    <dgm:pt modelId="{7987C92B-02AE-4272-9A80-8E6717D83EAA}" type="pres">
      <dgm:prSet presAssocID="{33762862-941A-499C-BA19-37C67DF3B6C5}" presName="parentLeftMargin" presStyleLbl="node1" presStyleIdx="0" presStyleCnt="2"/>
      <dgm:spPr/>
    </dgm:pt>
    <dgm:pt modelId="{0EAA4B5D-A77D-40E2-A234-CA8AE7B48A07}" type="pres">
      <dgm:prSet presAssocID="{33762862-941A-499C-BA19-37C67DF3B6C5}" presName="parentText" presStyleLbl="node1" presStyleIdx="1" presStyleCnt="2">
        <dgm:presLayoutVars>
          <dgm:chMax val="0"/>
          <dgm:bulletEnabled val="1"/>
        </dgm:presLayoutVars>
      </dgm:prSet>
      <dgm:spPr/>
    </dgm:pt>
    <dgm:pt modelId="{074576E8-7653-434A-A574-5E2DABDC3DCA}" type="pres">
      <dgm:prSet presAssocID="{33762862-941A-499C-BA19-37C67DF3B6C5}" presName="negativeSpace" presStyleCnt="0"/>
      <dgm:spPr/>
    </dgm:pt>
    <dgm:pt modelId="{AA337635-1FA5-4050-8BD5-DEA9E87EF9E4}" type="pres">
      <dgm:prSet presAssocID="{33762862-941A-499C-BA19-37C67DF3B6C5}" presName="childText" presStyleLbl="conFgAcc1" presStyleIdx="1" presStyleCnt="2">
        <dgm:presLayoutVars>
          <dgm:bulletEnabled val="1"/>
        </dgm:presLayoutVars>
      </dgm:prSet>
      <dgm:spPr/>
    </dgm:pt>
  </dgm:ptLst>
  <dgm:cxnLst>
    <dgm:cxn modelId="{B64E0807-0C9B-4481-A888-74A2B255CBB9}" type="presOf" srcId="{53DB6E11-1F80-4D7E-A102-62ECC42A5D46}" destId="{0AAEAE8A-FA2E-4544-A77D-528ADDD887D6}" srcOrd="1" destOrd="0" presId="urn:microsoft.com/office/officeart/2005/8/layout/list1"/>
    <dgm:cxn modelId="{1749390C-38C9-4A22-820A-8472941E262A}" type="presOf" srcId="{33762862-941A-499C-BA19-37C67DF3B6C5}" destId="{7987C92B-02AE-4272-9A80-8E6717D83EAA}" srcOrd="0" destOrd="0" presId="urn:microsoft.com/office/officeart/2005/8/layout/list1"/>
    <dgm:cxn modelId="{15C43C0E-5A5F-493B-A690-BCBD891F0B40}" srcId="{33762862-941A-499C-BA19-37C67DF3B6C5}" destId="{A5F1D260-EFC5-4FB5-8BC9-13E60D2FE4C4}" srcOrd="1" destOrd="0" parTransId="{2DB80CB6-7724-4504-A1F2-9E4C05F695E4}" sibTransId="{52FF1EBA-F7A6-4C3B-B94C-527EFD74C022}"/>
    <dgm:cxn modelId="{BA918629-172D-4D6A-9302-671FC7740BF4}" type="presOf" srcId="{A5F1D260-EFC5-4FB5-8BC9-13E60D2FE4C4}" destId="{AA337635-1FA5-4050-8BD5-DEA9E87EF9E4}" srcOrd="0" destOrd="1" presId="urn:microsoft.com/office/officeart/2005/8/layout/list1"/>
    <dgm:cxn modelId="{8AE8992F-2599-41A4-BFD8-C114AD9D6860}" type="presOf" srcId="{6D3D5239-BB81-4F42-B1BE-C6D3B77C3C65}" destId="{AA337635-1FA5-4050-8BD5-DEA9E87EF9E4}" srcOrd="0" destOrd="0" presId="urn:microsoft.com/office/officeart/2005/8/layout/list1"/>
    <dgm:cxn modelId="{678D0066-6376-4D3C-9586-173CF89E0516}" type="presOf" srcId="{9F4BCE95-6FCF-43F6-B5B5-84C2222A7D8E}" destId="{45C9DD00-2554-425D-98D6-2607BFA7DA62}" srcOrd="0" destOrd="3" presId="urn:microsoft.com/office/officeart/2005/8/layout/list1"/>
    <dgm:cxn modelId="{53B2A447-99E3-4AD3-9819-E51B89DB8D30}" srcId="{7BB74372-0E31-4969-8459-6CDDD2244DA2}" destId="{53DB6E11-1F80-4D7E-A102-62ECC42A5D46}" srcOrd="0" destOrd="0" parTransId="{58A14F2F-07E1-493D-AA29-2340B0385F58}" sibTransId="{79591623-FDCD-4CB6-82B4-8F0E71C9DBF3}"/>
    <dgm:cxn modelId="{12C4E375-277E-4296-864B-1B42C4AEBB75}" type="presOf" srcId="{96410B55-9BBC-454A-A811-254F6625BC36}" destId="{45C9DD00-2554-425D-98D6-2607BFA7DA62}" srcOrd="0" destOrd="2" presId="urn:microsoft.com/office/officeart/2005/8/layout/list1"/>
    <dgm:cxn modelId="{33A00E8B-2F63-4CEB-AB1B-B3B339335F11}" type="presOf" srcId="{53DB6E11-1F80-4D7E-A102-62ECC42A5D46}" destId="{81DC65A3-C6D3-44CE-9C66-4D0136570394}" srcOrd="0" destOrd="0" presId="urn:microsoft.com/office/officeart/2005/8/layout/list1"/>
    <dgm:cxn modelId="{1339C18C-F08D-4A62-B91A-C2170B65ECFD}" srcId="{33762862-941A-499C-BA19-37C67DF3B6C5}" destId="{6D3D5239-BB81-4F42-B1BE-C6D3B77C3C65}" srcOrd="0" destOrd="0" parTransId="{F459CD56-D525-4D05-BC74-EF026FE9A72C}" sibTransId="{AE16DF80-D86C-440A-8DA5-5C4776BE5178}"/>
    <dgm:cxn modelId="{D22C4493-98B5-489C-BBEF-D2A82AB4429D}" srcId="{53DB6E11-1F80-4D7E-A102-62ECC42A5D46}" destId="{F21A07B1-93DC-4C70-8883-8C442E609DAC}" srcOrd="0" destOrd="0" parTransId="{F7874787-F179-4CAD-BBDD-3333D8ED3DC6}" sibTransId="{41562BA5-717B-4B05-B578-614E61ADE2B9}"/>
    <dgm:cxn modelId="{D483AA9F-EAFE-4BA1-AF1A-6909E4348327}" srcId="{53DB6E11-1F80-4D7E-A102-62ECC42A5D46}" destId="{96410B55-9BBC-454A-A811-254F6625BC36}" srcOrd="2" destOrd="0" parTransId="{9FCF4825-B94F-465D-AFC9-3E10C6D801A3}" sibTransId="{CF0899A8-8B08-4223-9111-C29C249782A3}"/>
    <dgm:cxn modelId="{AA67A2A8-9D99-4E74-84DF-42D396762F6B}" srcId="{53DB6E11-1F80-4D7E-A102-62ECC42A5D46}" destId="{DC7DF27E-F1BA-4850-8A1E-361221822551}" srcOrd="1" destOrd="0" parTransId="{BF6B8D9C-DF6A-489C-95A6-3D6501303612}" sibTransId="{FBAF3F21-C3FA-4D5F-9F93-D6B498E837B2}"/>
    <dgm:cxn modelId="{5B3AEBA9-4C53-4F9B-9948-271B477A32CF}" type="presOf" srcId="{DC7DF27E-F1BA-4850-8A1E-361221822551}" destId="{45C9DD00-2554-425D-98D6-2607BFA7DA62}" srcOrd="0" destOrd="1" presId="urn:microsoft.com/office/officeart/2005/8/layout/list1"/>
    <dgm:cxn modelId="{DD8AB8B2-F7AB-4695-8AB6-FC8216F7CEA5}" type="presOf" srcId="{33762862-941A-499C-BA19-37C67DF3B6C5}" destId="{0EAA4B5D-A77D-40E2-A234-CA8AE7B48A07}" srcOrd="1" destOrd="0" presId="urn:microsoft.com/office/officeart/2005/8/layout/list1"/>
    <dgm:cxn modelId="{189630C0-8E1B-4109-A652-3E04F754904A}" type="presOf" srcId="{F21A07B1-93DC-4C70-8883-8C442E609DAC}" destId="{45C9DD00-2554-425D-98D6-2607BFA7DA62}" srcOrd="0" destOrd="0" presId="urn:microsoft.com/office/officeart/2005/8/layout/list1"/>
    <dgm:cxn modelId="{E19B1CD5-D428-465C-A436-00F561149806}" srcId="{33762862-941A-499C-BA19-37C67DF3B6C5}" destId="{74FE82AC-336E-4B77-BCBD-A22E2ED7AD14}" srcOrd="2" destOrd="0" parTransId="{63349B39-4B44-4195-BD63-F6C1291FA2DD}" sibTransId="{5A20446B-DAE4-4A5F-9C88-F9FD8FCB633A}"/>
    <dgm:cxn modelId="{4A5DBBDD-DDD0-4773-92FF-7C1320F1B79F}" srcId="{7BB74372-0E31-4969-8459-6CDDD2244DA2}" destId="{33762862-941A-499C-BA19-37C67DF3B6C5}" srcOrd="1" destOrd="0" parTransId="{D6A912BA-A988-4606-BF3A-88D4FB8C636E}" sibTransId="{EBE6699C-ABE2-46F6-B56C-AA02B3D56659}"/>
    <dgm:cxn modelId="{36B159DF-D54A-4E27-8547-FE5DCE8A4908}" type="presOf" srcId="{74FE82AC-336E-4B77-BCBD-A22E2ED7AD14}" destId="{AA337635-1FA5-4050-8BD5-DEA9E87EF9E4}" srcOrd="0" destOrd="2" presId="urn:microsoft.com/office/officeart/2005/8/layout/list1"/>
    <dgm:cxn modelId="{4EA9CEF2-FD17-46F0-9901-ADD51699FF9C}" srcId="{53DB6E11-1F80-4D7E-A102-62ECC42A5D46}" destId="{9F4BCE95-6FCF-43F6-B5B5-84C2222A7D8E}" srcOrd="3" destOrd="0" parTransId="{D979F044-2E12-4547-A618-5817A2773F5A}" sibTransId="{0305765B-CE82-4979-A898-31B439392AEB}"/>
    <dgm:cxn modelId="{003D26F4-2312-40AD-99E2-3C00F9519631}" type="presOf" srcId="{7BB74372-0E31-4969-8459-6CDDD2244DA2}" destId="{8C227268-EEAC-42B4-874B-3EB0E91E14EC}" srcOrd="0" destOrd="0" presId="urn:microsoft.com/office/officeart/2005/8/layout/list1"/>
    <dgm:cxn modelId="{6F192CCD-2AEA-45FA-80FF-79DC20A6EC9A}" type="presParOf" srcId="{8C227268-EEAC-42B4-874B-3EB0E91E14EC}" destId="{7AD16486-A04F-47BC-806D-AC004AE20595}" srcOrd="0" destOrd="0" presId="urn:microsoft.com/office/officeart/2005/8/layout/list1"/>
    <dgm:cxn modelId="{45430DB9-D7BC-46A7-9E6F-A4591A1FAF34}" type="presParOf" srcId="{7AD16486-A04F-47BC-806D-AC004AE20595}" destId="{81DC65A3-C6D3-44CE-9C66-4D0136570394}" srcOrd="0" destOrd="0" presId="urn:microsoft.com/office/officeart/2005/8/layout/list1"/>
    <dgm:cxn modelId="{95CC604D-1688-42F0-AFF0-519795F46599}" type="presParOf" srcId="{7AD16486-A04F-47BC-806D-AC004AE20595}" destId="{0AAEAE8A-FA2E-4544-A77D-528ADDD887D6}" srcOrd="1" destOrd="0" presId="urn:microsoft.com/office/officeart/2005/8/layout/list1"/>
    <dgm:cxn modelId="{5913E461-5068-4BAA-90FF-7B7A6E0B5E0D}" type="presParOf" srcId="{8C227268-EEAC-42B4-874B-3EB0E91E14EC}" destId="{04AC725D-0CC6-4024-8E5D-DCB138C250F0}" srcOrd="1" destOrd="0" presId="urn:microsoft.com/office/officeart/2005/8/layout/list1"/>
    <dgm:cxn modelId="{BEAD4A8A-56D1-4D47-8A9B-1148669E72EA}" type="presParOf" srcId="{8C227268-EEAC-42B4-874B-3EB0E91E14EC}" destId="{45C9DD00-2554-425D-98D6-2607BFA7DA62}" srcOrd="2" destOrd="0" presId="urn:microsoft.com/office/officeart/2005/8/layout/list1"/>
    <dgm:cxn modelId="{093AF829-505C-465E-B16C-4CB92F4855E9}" type="presParOf" srcId="{8C227268-EEAC-42B4-874B-3EB0E91E14EC}" destId="{4D895C7F-4B8F-44F9-91D0-14DF1AC771E2}" srcOrd="3" destOrd="0" presId="urn:microsoft.com/office/officeart/2005/8/layout/list1"/>
    <dgm:cxn modelId="{D644AED3-558D-44ED-90B3-D8F7C023118F}" type="presParOf" srcId="{8C227268-EEAC-42B4-874B-3EB0E91E14EC}" destId="{A9D62624-0490-4821-BB74-739FF9EF33C9}" srcOrd="4" destOrd="0" presId="urn:microsoft.com/office/officeart/2005/8/layout/list1"/>
    <dgm:cxn modelId="{EFDD00C0-A7B5-4526-9566-95FC5B3AACAD}" type="presParOf" srcId="{A9D62624-0490-4821-BB74-739FF9EF33C9}" destId="{7987C92B-02AE-4272-9A80-8E6717D83EAA}" srcOrd="0" destOrd="0" presId="urn:microsoft.com/office/officeart/2005/8/layout/list1"/>
    <dgm:cxn modelId="{DACAB5E1-43B4-4735-8A77-1209F24C6308}" type="presParOf" srcId="{A9D62624-0490-4821-BB74-739FF9EF33C9}" destId="{0EAA4B5D-A77D-40E2-A234-CA8AE7B48A07}" srcOrd="1" destOrd="0" presId="urn:microsoft.com/office/officeart/2005/8/layout/list1"/>
    <dgm:cxn modelId="{E46D106B-819B-450F-8E10-DDB76158C5EC}" type="presParOf" srcId="{8C227268-EEAC-42B4-874B-3EB0E91E14EC}" destId="{074576E8-7653-434A-A574-5E2DABDC3DCA}" srcOrd="5" destOrd="0" presId="urn:microsoft.com/office/officeart/2005/8/layout/list1"/>
    <dgm:cxn modelId="{28D6945F-2545-4B82-9662-DA2A9156F10D}" type="presParOf" srcId="{8C227268-EEAC-42B4-874B-3EB0E91E14EC}" destId="{AA337635-1FA5-4050-8BD5-DEA9E87EF9E4}"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001A080-145E-4916-A674-ED954411E72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FF718D7A-A919-4D6F-9BE6-4390518C7E20}">
      <dgm:prSet/>
      <dgm:spPr/>
      <dgm:t>
        <a:bodyPr/>
        <a:lstStyle/>
        <a:p>
          <a:r>
            <a:rPr lang="en-US"/>
            <a:t>Increasing numbers of ED Boarders have created confusion of appropriate covering crosscover HBS</a:t>
          </a:r>
        </a:p>
      </dgm:t>
    </dgm:pt>
    <dgm:pt modelId="{B9EC2C85-BBA6-48B8-B039-331ED9512EE5}" type="parTrans" cxnId="{0EF3553D-60A7-435C-8533-7CE8E8279CE2}">
      <dgm:prSet/>
      <dgm:spPr/>
      <dgm:t>
        <a:bodyPr/>
        <a:lstStyle/>
        <a:p>
          <a:endParaRPr lang="en-US"/>
        </a:p>
      </dgm:t>
    </dgm:pt>
    <dgm:pt modelId="{97D1D62D-E68D-4E7F-8CB2-9E70A8B002AA}" type="sibTrans" cxnId="{0EF3553D-60A7-435C-8533-7CE8E8279CE2}">
      <dgm:prSet/>
      <dgm:spPr/>
      <dgm:t>
        <a:bodyPr/>
        <a:lstStyle/>
        <a:p>
          <a:endParaRPr lang="en-US"/>
        </a:p>
      </dgm:t>
    </dgm:pt>
    <dgm:pt modelId="{50135BE3-0192-4C3F-8AB7-827D7193237B}">
      <dgm:prSet/>
      <dgm:spPr/>
      <dgm:t>
        <a:bodyPr/>
        <a:lstStyle/>
        <a:p>
          <a:r>
            <a:rPr lang="en-US"/>
            <a:t>RNs incorrectly calling/paging/chart chatting primary attending listed in HealthConnect, especially in the early morning hours (6am-8am)</a:t>
          </a:r>
        </a:p>
      </dgm:t>
    </dgm:pt>
    <dgm:pt modelId="{18FAD0B4-F112-428C-97C6-D0287D57C754}" type="parTrans" cxnId="{BD5981CE-C8B0-49D7-B62D-9138FB234654}">
      <dgm:prSet/>
      <dgm:spPr/>
      <dgm:t>
        <a:bodyPr/>
        <a:lstStyle/>
        <a:p>
          <a:endParaRPr lang="en-US"/>
        </a:p>
      </dgm:t>
    </dgm:pt>
    <dgm:pt modelId="{2E97164F-83A3-4157-BA2C-103D40CDECD3}" type="sibTrans" cxnId="{BD5981CE-C8B0-49D7-B62D-9138FB234654}">
      <dgm:prSet/>
      <dgm:spPr/>
      <dgm:t>
        <a:bodyPr/>
        <a:lstStyle/>
        <a:p>
          <a:endParaRPr lang="en-US"/>
        </a:p>
      </dgm:t>
    </dgm:pt>
    <dgm:pt modelId="{194571AB-63AC-445B-A0CE-C0774501C8CF}">
      <dgm:prSet/>
      <dgm:spPr/>
      <dgm:t>
        <a:bodyPr/>
        <a:lstStyle/>
        <a:p>
          <a:r>
            <a:rPr lang="en-US"/>
            <a:t>For simplicity and consistency, </a:t>
          </a:r>
          <a:r>
            <a:rPr lang="en-US" b="1" u="sng"/>
            <a:t>all ED Boarder issues during </a:t>
          </a:r>
          <a:r>
            <a:rPr lang="en-US" b="1" u="sng" err="1"/>
            <a:t>crosccover</a:t>
          </a:r>
          <a:r>
            <a:rPr lang="en-US" b="1" u="sng"/>
            <a:t> hours will be directed to the ‘HBS Consultant/ED’ provider listed on </a:t>
          </a:r>
          <a:r>
            <a:rPr lang="en-US" b="1" u="sng" err="1"/>
            <a:t>WebServices</a:t>
          </a:r>
          <a:endParaRPr lang="en-US"/>
        </a:p>
      </dgm:t>
    </dgm:pt>
    <dgm:pt modelId="{170E6AE5-D36E-41EC-8989-3A5FB94F2059}" type="parTrans" cxnId="{6F3B3F28-79F5-4DF9-BF3A-B04AB08223B1}">
      <dgm:prSet/>
      <dgm:spPr/>
      <dgm:t>
        <a:bodyPr/>
        <a:lstStyle/>
        <a:p>
          <a:endParaRPr lang="en-US"/>
        </a:p>
      </dgm:t>
    </dgm:pt>
    <dgm:pt modelId="{31B2B8A2-454E-4DD4-9DE4-9136FF4C666D}" type="sibTrans" cxnId="{6F3B3F28-79F5-4DF9-BF3A-B04AB08223B1}">
      <dgm:prSet/>
      <dgm:spPr/>
      <dgm:t>
        <a:bodyPr/>
        <a:lstStyle/>
        <a:p>
          <a:endParaRPr lang="en-US"/>
        </a:p>
      </dgm:t>
    </dgm:pt>
    <dgm:pt modelId="{D23A08AC-4DF2-4936-A2CC-D0B4E260FDA2}">
      <dgm:prSet/>
      <dgm:spPr/>
      <dgm:t>
        <a:bodyPr/>
        <a:lstStyle/>
        <a:p>
          <a:r>
            <a:rPr lang="en-US"/>
            <a:t>6pm to 8am</a:t>
          </a:r>
        </a:p>
      </dgm:t>
    </dgm:pt>
    <dgm:pt modelId="{7AA9626F-7C50-4329-B5D6-B5AD2C115520}" type="parTrans" cxnId="{D731FF3B-9AC2-4665-A891-59D3B27DEB82}">
      <dgm:prSet/>
      <dgm:spPr/>
      <dgm:t>
        <a:bodyPr/>
        <a:lstStyle/>
        <a:p>
          <a:endParaRPr lang="en-US"/>
        </a:p>
      </dgm:t>
    </dgm:pt>
    <dgm:pt modelId="{28C16BF4-5A10-4D38-A2B5-C8443670E429}" type="sibTrans" cxnId="{D731FF3B-9AC2-4665-A891-59D3B27DEB82}">
      <dgm:prSet/>
      <dgm:spPr/>
      <dgm:t>
        <a:bodyPr/>
        <a:lstStyle/>
        <a:p>
          <a:endParaRPr lang="en-US"/>
        </a:p>
      </dgm:t>
    </dgm:pt>
    <dgm:pt modelId="{3D63952E-43EF-4BC2-8E1D-8122E9B89EB7}">
      <dgm:prSet/>
      <dgm:spPr/>
      <dgm:t>
        <a:bodyPr/>
        <a:lstStyle/>
        <a:p>
          <a:r>
            <a:rPr lang="en-US"/>
            <a:t>Tasked with addressing the issue, or directing to appropriate physician</a:t>
          </a:r>
        </a:p>
      </dgm:t>
    </dgm:pt>
    <dgm:pt modelId="{6EDEE3A5-5B8F-4CCE-A75B-1753BBF5DBA8}" type="parTrans" cxnId="{4EE83DBD-570C-4B30-A49E-94EDB4F765B5}">
      <dgm:prSet/>
      <dgm:spPr/>
      <dgm:t>
        <a:bodyPr/>
        <a:lstStyle/>
        <a:p>
          <a:endParaRPr lang="en-US"/>
        </a:p>
      </dgm:t>
    </dgm:pt>
    <dgm:pt modelId="{4B45417E-F8B6-4588-BD18-ACAC3B31D73E}" type="sibTrans" cxnId="{4EE83DBD-570C-4B30-A49E-94EDB4F765B5}">
      <dgm:prSet/>
      <dgm:spPr/>
      <dgm:t>
        <a:bodyPr/>
        <a:lstStyle/>
        <a:p>
          <a:endParaRPr lang="en-US"/>
        </a:p>
      </dgm:t>
    </dgm:pt>
    <dgm:pt modelId="{C290472A-261F-4FAC-A740-E3D957BEE17E}">
      <dgm:prSet/>
      <dgm:spPr/>
      <dgm:t>
        <a:bodyPr/>
        <a:lstStyle/>
        <a:p>
          <a:r>
            <a:rPr lang="en-US"/>
            <a:t>Text-Page or Call depending on urgency (NO CHART CHAT!)</a:t>
          </a:r>
        </a:p>
      </dgm:t>
    </dgm:pt>
    <dgm:pt modelId="{D759DEB9-A72A-4525-9734-DBC8552E92FC}" type="parTrans" cxnId="{E5C53D06-9B86-4131-A985-27CE4D9A7010}">
      <dgm:prSet/>
      <dgm:spPr/>
      <dgm:t>
        <a:bodyPr/>
        <a:lstStyle/>
        <a:p>
          <a:endParaRPr lang="en-US"/>
        </a:p>
      </dgm:t>
    </dgm:pt>
    <dgm:pt modelId="{46F1D4A1-B904-4064-BBD6-9227DFBB507C}" type="sibTrans" cxnId="{E5C53D06-9B86-4131-A985-27CE4D9A7010}">
      <dgm:prSet/>
      <dgm:spPr/>
      <dgm:t>
        <a:bodyPr/>
        <a:lstStyle/>
        <a:p>
          <a:endParaRPr lang="en-US"/>
        </a:p>
      </dgm:t>
    </dgm:pt>
    <dgm:pt modelId="{20D201AD-80C0-46F3-A77D-C82A36E5208E}">
      <dgm:prSet/>
      <dgm:spPr/>
      <dgm:t>
        <a:bodyPr/>
        <a:lstStyle/>
        <a:p>
          <a:r>
            <a:rPr lang="en-US"/>
            <a:t>EMERGENCY ISSUES will continue to be addressed by the assigned ED physician</a:t>
          </a:r>
        </a:p>
      </dgm:t>
    </dgm:pt>
    <dgm:pt modelId="{CCF9D147-9BB8-44DA-8B6A-5EEA3FE26AA5}" type="parTrans" cxnId="{2510DB0A-5810-4337-9BED-69931CB5AF37}">
      <dgm:prSet/>
      <dgm:spPr/>
      <dgm:t>
        <a:bodyPr/>
        <a:lstStyle/>
        <a:p>
          <a:endParaRPr lang="en-US"/>
        </a:p>
      </dgm:t>
    </dgm:pt>
    <dgm:pt modelId="{3D23AD15-C2B6-4064-AB06-27C389BB98D6}" type="sibTrans" cxnId="{2510DB0A-5810-4337-9BED-69931CB5AF37}">
      <dgm:prSet/>
      <dgm:spPr/>
      <dgm:t>
        <a:bodyPr/>
        <a:lstStyle/>
        <a:p>
          <a:endParaRPr lang="en-US"/>
        </a:p>
      </dgm:t>
    </dgm:pt>
    <dgm:pt modelId="{8CDD6A07-BB71-4FB8-917A-7D1D9CD64274}" type="pres">
      <dgm:prSet presAssocID="{C001A080-145E-4916-A674-ED954411E725}" presName="linear" presStyleCnt="0">
        <dgm:presLayoutVars>
          <dgm:animLvl val="lvl"/>
          <dgm:resizeHandles val="exact"/>
        </dgm:presLayoutVars>
      </dgm:prSet>
      <dgm:spPr/>
    </dgm:pt>
    <dgm:pt modelId="{A253E546-FA61-46CE-84F1-C9FA6A64F75C}" type="pres">
      <dgm:prSet presAssocID="{FF718D7A-A919-4D6F-9BE6-4390518C7E20}" presName="parentText" presStyleLbl="node1" presStyleIdx="0" presStyleCnt="2">
        <dgm:presLayoutVars>
          <dgm:chMax val="0"/>
          <dgm:bulletEnabled val="1"/>
        </dgm:presLayoutVars>
      </dgm:prSet>
      <dgm:spPr/>
    </dgm:pt>
    <dgm:pt modelId="{5EB99F34-7D9F-4FE0-9D36-8607354000D4}" type="pres">
      <dgm:prSet presAssocID="{FF718D7A-A919-4D6F-9BE6-4390518C7E20}" presName="childText" presStyleLbl="revTx" presStyleIdx="0" presStyleCnt="2">
        <dgm:presLayoutVars>
          <dgm:bulletEnabled val="1"/>
        </dgm:presLayoutVars>
      </dgm:prSet>
      <dgm:spPr/>
    </dgm:pt>
    <dgm:pt modelId="{5A7D23E4-0607-4BFF-BE4D-6A92CB1DB8D2}" type="pres">
      <dgm:prSet presAssocID="{194571AB-63AC-445B-A0CE-C0774501C8CF}" presName="parentText" presStyleLbl="node1" presStyleIdx="1" presStyleCnt="2">
        <dgm:presLayoutVars>
          <dgm:chMax val="0"/>
          <dgm:bulletEnabled val="1"/>
        </dgm:presLayoutVars>
      </dgm:prSet>
      <dgm:spPr/>
    </dgm:pt>
    <dgm:pt modelId="{6FEA6B86-3EDA-460E-B39B-1CFA542FA2E1}" type="pres">
      <dgm:prSet presAssocID="{194571AB-63AC-445B-A0CE-C0774501C8CF}" presName="childText" presStyleLbl="revTx" presStyleIdx="1" presStyleCnt="2">
        <dgm:presLayoutVars>
          <dgm:bulletEnabled val="1"/>
        </dgm:presLayoutVars>
      </dgm:prSet>
      <dgm:spPr/>
    </dgm:pt>
  </dgm:ptLst>
  <dgm:cxnLst>
    <dgm:cxn modelId="{E5C53D06-9B86-4131-A985-27CE4D9A7010}" srcId="{194571AB-63AC-445B-A0CE-C0774501C8CF}" destId="{C290472A-261F-4FAC-A740-E3D957BEE17E}" srcOrd="2" destOrd="0" parTransId="{D759DEB9-A72A-4525-9734-DBC8552E92FC}" sibTransId="{46F1D4A1-B904-4064-BBD6-9227DFBB507C}"/>
    <dgm:cxn modelId="{2510DB0A-5810-4337-9BED-69931CB5AF37}" srcId="{194571AB-63AC-445B-A0CE-C0774501C8CF}" destId="{20D201AD-80C0-46F3-A77D-C82A36E5208E}" srcOrd="3" destOrd="0" parTransId="{CCF9D147-9BB8-44DA-8B6A-5EEA3FE26AA5}" sibTransId="{3D23AD15-C2B6-4064-AB06-27C389BB98D6}"/>
    <dgm:cxn modelId="{4EFC8D24-159C-4E06-8232-D09408D406A1}" type="presOf" srcId="{FF718D7A-A919-4D6F-9BE6-4390518C7E20}" destId="{A253E546-FA61-46CE-84F1-C9FA6A64F75C}" srcOrd="0" destOrd="0" presId="urn:microsoft.com/office/officeart/2005/8/layout/vList2"/>
    <dgm:cxn modelId="{6F3B3F28-79F5-4DF9-BF3A-B04AB08223B1}" srcId="{C001A080-145E-4916-A674-ED954411E725}" destId="{194571AB-63AC-445B-A0CE-C0774501C8CF}" srcOrd="1" destOrd="0" parTransId="{170E6AE5-D36E-41EC-8989-3A5FB94F2059}" sibTransId="{31B2B8A2-454E-4DD4-9DE4-9136FF4C666D}"/>
    <dgm:cxn modelId="{BF054535-0924-48BA-91BB-B3301A1BD058}" type="presOf" srcId="{D23A08AC-4DF2-4936-A2CC-D0B4E260FDA2}" destId="{6FEA6B86-3EDA-460E-B39B-1CFA542FA2E1}" srcOrd="0" destOrd="0" presId="urn:microsoft.com/office/officeart/2005/8/layout/vList2"/>
    <dgm:cxn modelId="{D731FF3B-9AC2-4665-A891-59D3B27DEB82}" srcId="{194571AB-63AC-445B-A0CE-C0774501C8CF}" destId="{D23A08AC-4DF2-4936-A2CC-D0B4E260FDA2}" srcOrd="0" destOrd="0" parTransId="{7AA9626F-7C50-4329-B5D6-B5AD2C115520}" sibTransId="{28C16BF4-5A10-4D38-A2B5-C8443670E429}"/>
    <dgm:cxn modelId="{2B04DB3C-2801-4DF7-8BDD-565B017B43AA}" type="presOf" srcId="{194571AB-63AC-445B-A0CE-C0774501C8CF}" destId="{5A7D23E4-0607-4BFF-BE4D-6A92CB1DB8D2}" srcOrd="0" destOrd="0" presId="urn:microsoft.com/office/officeart/2005/8/layout/vList2"/>
    <dgm:cxn modelId="{0EF3553D-60A7-435C-8533-7CE8E8279CE2}" srcId="{C001A080-145E-4916-A674-ED954411E725}" destId="{FF718D7A-A919-4D6F-9BE6-4390518C7E20}" srcOrd="0" destOrd="0" parTransId="{B9EC2C85-BBA6-48B8-B039-331ED9512EE5}" sibTransId="{97D1D62D-E68D-4E7F-8CB2-9E70A8B002AA}"/>
    <dgm:cxn modelId="{29477B8E-3BEC-41B1-B70A-34D91C4A6A8E}" type="presOf" srcId="{C290472A-261F-4FAC-A740-E3D957BEE17E}" destId="{6FEA6B86-3EDA-460E-B39B-1CFA542FA2E1}" srcOrd="0" destOrd="2" presId="urn:microsoft.com/office/officeart/2005/8/layout/vList2"/>
    <dgm:cxn modelId="{4EE83DBD-570C-4B30-A49E-94EDB4F765B5}" srcId="{194571AB-63AC-445B-A0CE-C0774501C8CF}" destId="{3D63952E-43EF-4BC2-8E1D-8122E9B89EB7}" srcOrd="1" destOrd="0" parTransId="{6EDEE3A5-5B8F-4CCE-A75B-1753BBF5DBA8}" sibTransId="{4B45417E-F8B6-4588-BD18-ACAC3B31D73E}"/>
    <dgm:cxn modelId="{3C8EA6BE-2035-4DE7-A966-30EA20DF4665}" type="presOf" srcId="{C001A080-145E-4916-A674-ED954411E725}" destId="{8CDD6A07-BB71-4FB8-917A-7D1D9CD64274}" srcOrd="0" destOrd="0" presId="urn:microsoft.com/office/officeart/2005/8/layout/vList2"/>
    <dgm:cxn modelId="{BD5981CE-C8B0-49D7-B62D-9138FB234654}" srcId="{FF718D7A-A919-4D6F-9BE6-4390518C7E20}" destId="{50135BE3-0192-4C3F-8AB7-827D7193237B}" srcOrd="0" destOrd="0" parTransId="{18FAD0B4-F112-428C-97C6-D0287D57C754}" sibTransId="{2E97164F-83A3-4157-BA2C-103D40CDECD3}"/>
    <dgm:cxn modelId="{FF0C1EEA-CF99-4432-9935-4016A9F30B91}" type="presOf" srcId="{50135BE3-0192-4C3F-8AB7-827D7193237B}" destId="{5EB99F34-7D9F-4FE0-9D36-8607354000D4}" srcOrd="0" destOrd="0" presId="urn:microsoft.com/office/officeart/2005/8/layout/vList2"/>
    <dgm:cxn modelId="{64641AEF-2A29-4580-87DC-D3A9F5656756}" type="presOf" srcId="{3D63952E-43EF-4BC2-8E1D-8122E9B89EB7}" destId="{6FEA6B86-3EDA-460E-B39B-1CFA542FA2E1}" srcOrd="0" destOrd="1" presId="urn:microsoft.com/office/officeart/2005/8/layout/vList2"/>
    <dgm:cxn modelId="{4A53C8F3-E085-44DC-9315-7B1762326340}" type="presOf" srcId="{20D201AD-80C0-46F3-A77D-C82A36E5208E}" destId="{6FEA6B86-3EDA-460E-B39B-1CFA542FA2E1}" srcOrd="0" destOrd="3" presId="urn:microsoft.com/office/officeart/2005/8/layout/vList2"/>
    <dgm:cxn modelId="{02C4DA5A-4198-46B8-83F7-9FAB757D5B45}" type="presParOf" srcId="{8CDD6A07-BB71-4FB8-917A-7D1D9CD64274}" destId="{A253E546-FA61-46CE-84F1-C9FA6A64F75C}" srcOrd="0" destOrd="0" presId="urn:microsoft.com/office/officeart/2005/8/layout/vList2"/>
    <dgm:cxn modelId="{DDAA6FF3-3DF2-4948-9074-2B04E5CE5745}" type="presParOf" srcId="{8CDD6A07-BB71-4FB8-917A-7D1D9CD64274}" destId="{5EB99F34-7D9F-4FE0-9D36-8607354000D4}" srcOrd="1" destOrd="0" presId="urn:microsoft.com/office/officeart/2005/8/layout/vList2"/>
    <dgm:cxn modelId="{2296EBC3-4551-473B-8D1B-29908B834C97}" type="presParOf" srcId="{8CDD6A07-BB71-4FB8-917A-7D1D9CD64274}" destId="{5A7D23E4-0607-4BFF-BE4D-6A92CB1DB8D2}" srcOrd="2" destOrd="0" presId="urn:microsoft.com/office/officeart/2005/8/layout/vList2"/>
    <dgm:cxn modelId="{98D2DAE3-72FC-400D-ADFA-8042327143A2}" type="presParOf" srcId="{8CDD6A07-BB71-4FB8-917A-7D1D9CD64274}" destId="{6FEA6B86-3EDA-460E-B39B-1CFA542FA2E1}"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CF16AF-146A-4F30-BD53-D618272487BF}">
      <dsp:nvSpPr>
        <dsp:cNvPr id="0" name=""/>
        <dsp:cNvSpPr/>
      </dsp:nvSpPr>
      <dsp:spPr>
        <a:xfrm>
          <a:off x="1725875" y="371"/>
          <a:ext cx="1941609" cy="59597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533400">
            <a:lnSpc>
              <a:spcPct val="90000"/>
            </a:lnSpc>
            <a:spcBef>
              <a:spcPct val="0"/>
            </a:spcBef>
            <a:spcAft>
              <a:spcPct val="35000"/>
            </a:spcAft>
            <a:buNone/>
          </a:pPr>
          <a:r>
            <a:rPr lang="en-US" sz="1200" kern="1200"/>
            <a:t>GI- Eva Chen</a:t>
          </a:r>
        </a:p>
      </dsp:txBody>
      <dsp:txXfrm>
        <a:off x="1754968" y="29464"/>
        <a:ext cx="1883423" cy="537785"/>
      </dsp:txXfrm>
    </dsp:sp>
    <dsp:sp modelId="{526206B1-2479-400E-B858-CFBFBA5DBAA3}">
      <dsp:nvSpPr>
        <dsp:cNvPr id="0" name=""/>
        <dsp:cNvSpPr/>
      </dsp:nvSpPr>
      <dsp:spPr>
        <a:xfrm>
          <a:off x="1725875" y="626142"/>
          <a:ext cx="1941609" cy="59597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533400">
            <a:lnSpc>
              <a:spcPct val="90000"/>
            </a:lnSpc>
            <a:spcBef>
              <a:spcPct val="0"/>
            </a:spcBef>
            <a:spcAft>
              <a:spcPct val="35000"/>
            </a:spcAft>
            <a:buNone/>
          </a:pPr>
          <a:r>
            <a:rPr lang="en-US" sz="1200" kern="1200"/>
            <a:t>Cardiology –Tram Nguyen (David)</a:t>
          </a:r>
        </a:p>
      </dsp:txBody>
      <dsp:txXfrm>
        <a:off x="1754968" y="655235"/>
        <a:ext cx="1883423" cy="537785"/>
      </dsp:txXfrm>
    </dsp:sp>
    <dsp:sp modelId="{08D873A4-9805-4E32-8038-0673A6B8F0E5}">
      <dsp:nvSpPr>
        <dsp:cNvPr id="0" name=""/>
        <dsp:cNvSpPr/>
      </dsp:nvSpPr>
      <dsp:spPr>
        <a:xfrm>
          <a:off x="1725875" y="1251912"/>
          <a:ext cx="1941609" cy="59597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533400">
            <a:lnSpc>
              <a:spcPct val="90000"/>
            </a:lnSpc>
            <a:spcBef>
              <a:spcPct val="0"/>
            </a:spcBef>
            <a:spcAft>
              <a:spcPct val="35000"/>
            </a:spcAft>
            <a:buNone/>
          </a:pPr>
          <a:r>
            <a:rPr lang="en-US" sz="1200" kern="1200"/>
            <a:t>Nephrology- Amit Mishra (Parv K/ Neelam Bhalla)</a:t>
          </a:r>
        </a:p>
      </dsp:txBody>
      <dsp:txXfrm>
        <a:off x="1754968" y="1281005"/>
        <a:ext cx="1883423" cy="537785"/>
      </dsp:txXfrm>
    </dsp:sp>
    <dsp:sp modelId="{E9AA453D-5E9D-4848-AA88-FFCD216D4448}">
      <dsp:nvSpPr>
        <dsp:cNvPr id="0" name=""/>
        <dsp:cNvSpPr/>
      </dsp:nvSpPr>
      <dsp:spPr>
        <a:xfrm>
          <a:off x="1725875" y="1877683"/>
          <a:ext cx="1941609" cy="59597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533400">
            <a:lnSpc>
              <a:spcPct val="90000"/>
            </a:lnSpc>
            <a:spcBef>
              <a:spcPct val="0"/>
            </a:spcBef>
            <a:spcAft>
              <a:spcPct val="35000"/>
            </a:spcAft>
            <a:buNone/>
          </a:pPr>
          <a:r>
            <a:rPr lang="en-US" sz="1200" kern="1200"/>
            <a:t>ID – Mark &amp; Oxana (Sean)</a:t>
          </a:r>
        </a:p>
      </dsp:txBody>
      <dsp:txXfrm>
        <a:off x="1754968" y="1906776"/>
        <a:ext cx="1883423" cy="537785"/>
      </dsp:txXfrm>
    </dsp:sp>
    <dsp:sp modelId="{7DB0CC53-4C93-48D3-8F19-2A71EFCE17D3}">
      <dsp:nvSpPr>
        <dsp:cNvPr id="0" name=""/>
        <dsp:cNvSpPr/>
      </dsp:nvSpPr>
      <dsp:spPr>
        <a:xfrm>
          <a:off x="1725875" y="2503453"/>
          <a:ext cx="1941609" cy="59597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533400">
            <a:lnSpc>
              <a:spcPct val="90000"/>
            </a:lnSpc>
            <a:spcBef>
              <a:spcPct val="0"/>
            </a:spcBef>
            <a:spcAft>
              <a:spcPct val="35000"/>
            </a:spcAft>
            <a:buNone/>
          </a:pPr>
          <a:r>
            <a:rPr lang="en-US" sz="1200" kern="1200"/>
            <a:t>Oncology-Vincent ( Chizoba/ Derek)</a:t>
          </a:r>
        </a:p>
      </dsp:txBody>
      <dsp:txXfrm>
        <a:off x="1754968" y="2532546"/>
        <a:ext cx="1883423" cy="537785"/>
      </dsp:txXfrm>
    </dsp:sp>
    <dsp:sp modelId="{DF18A187-ABA7-43FC-AD45-1480DB660E0D}">
      <dsp:nvSpPr>
        <dsp:cNvPr id="0" name=""/>
        <dsp:cNvSpPr/>
      </dsp:nvSpPr>
      <dsp:spPr>
        <a:xfrm>
          <a:off x="1725875" y="3129223"/>
          <a:ext cx="1941609" cy="59597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533400">
            <a:lnSpc>
              <a:spcPct val="90000"/>
            </a:lnSpc>
            <a:spcBef>
              <a:spcPct val="0"/>
            </a:spcBef>
            <a:spcAft>
              <a:spcPct val="35000"/>
            </a:spcAft>
            <a:buNone/>
          </a:pPr>
          <a:r>
            <a:rPr lang="en-US" sz="1200" kern="1200"/>
            <a:t>Palliative Care- Anabel Hugh</a:t>
          </a:r>
        </a:p>
      </dsp:txBody>
      <dsp:txXfrm>
        <a:off x="1754968" y="3158316"/>
        <a:ext cx="1883423" cy="537785"/>
      </dsp:txXfrm>
    </dsp:sp>
    <dsp:sp modelId="{DB854CB5-C2AE-434E-B349-47D0942D183F}">
      <dsp:nvSpPr>
        <dsp:cNvPr id="0" name=""/>
        <dsp:cNvSpPr/>
      </dsp:nvSpPr>
      <dsp:spPr>
        <a:xfrm>
          <a:off x="1725875" y="3754994"/>
          <a:ext cx="1941609" cy="59597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533400">
            <a:lnSpc>
              <a:spcPct val="90000"/>
            </a:lnSpc>
            <a:spcBef>
              <a:spcPct val="0"/>
            </a:spcBef>
            <a:spcAft>
              <a:spcPct val="35000"/>
            </a:spcAft>
            <a:buNone/>
          </a:pPr>
          <a:r>
            <a:rPr lang="en-US" sz="1200" kern="1200"/>
            <a:t>Interested individuals should contact (3</a:t>
          </a:r>
          <a:r>
            <a:rPr lang="en-US" sz="1200" kern="1200" baseline="30000"/>
            <a:t>rd</a:t>
          </a:r>
          <a:r>
            <a:rPr lang="en-US" sz="1200" kern="1200"/>
            <a:t> Request)</a:t>
          </a:r>
        </a:p>
      </dsp:txBody>
      <dsp:txXfrm>
        <a:off x="1754968" y="3784087"/>
        <a:ext cx="1883423" cy="53778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368C95-7805-494C-96E8-0B55275A440C}">
      <dsp:nvSpPr>
        <dsp:cNvPr id="0" name=""/>
        <dsp:cNvSpPr/>
      </dsp:nvSpPr>
      <dsp:spPr>
        <a:xfrm>
          <a:off x="0" y="531"/>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F0DDF0D-404B-4F30-9193-521254B1B636}">
      <dsp:nvSpPr>
        <dsp:cNvPr id="0" name=""/>
        <dsp:cNvSpPr/>
      </dsp:nvSpPr>
      <dsp:spPr>
        <a:xfrm>
          <a:off x="375988" y="280191"/>
          <a:ext cx="683614" cy="6836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C9DC12A-B997-41F7-BCD2-9C72778861C8}">
      <dsp:nvSpPr>
        <dsp:cNvPr id="0" name=""/>
        <dsp:cNvSpPr/>
      </dsp:nvSpPr>
      <dsp:spPr>
        <a:xfrm>
          <a:off x="1435590" y="53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US" sz="2500" kern="1200"/>
            <a:t>Value</a:t>
          </a:r>
        </a:p>
      </dsp:txBody>
      <dsp:txXfrm>
        <a:off x="1435590" y="531"/>
        <a:ext cx="9080009" cy="1242935"/>
      </dsp:txXfrm>
    </dsp:sp>
    <dsp:sp modelId="{3CAFDFD0-D292-4088-8A9E-EE217F12F161}">
      <dsp:nvSpPr>
        <dsp:cNvPr id="0" name=""/>
        <dsp:cNvSpPr/>
      </dsp:nvSpPr>
      <dsp:spPr>
        <a:xfrm>
          <a:off x="0" y="1554201"/>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E5DBF5D-85B9-46FD-8FAC-E40E48DE4D43}">
      <dsp:nvSpPr>
        <dsp:cNvPr id="0" name=""/>
        <dsp:cNvSpPr/>
      </dsp:nvSpPr>
      <dsp:spPr>
        <a:xfrm>
          <a:off x="375988" y="1833861"/>
          <a:ext cx="683614" cy="6836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03D5635-C393-4C17-9D27-A98992F2118C}">
      <dsp:nvSpPr>
        <dsp:cNvPr id="0" name=""/>
        <dsp:cNvSpPr/>
      </dsp:nvSpPr>
      <dsp:spPr>
        <a:xfrm>
          <a:off x="1435590" y="155420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US" sz="2500" kern="1200"/>
            <a:t>Feed back</a:t>
          </a:r>
        </a:p>
      </dsp:txBody>
      <dsp:txXfrm>
        <a:off x="1435590" y="1554201"/>
        <a:ext cx="9080009" cy="1242935"/>
      </dsp:txXfrm>
    </dsp:sp>
    <dsp:sp modelId="{9CC568C6-3D5A-40EB-BDF1-DA6D819AF105}">
      <dsp:nvSpPr>
        <dsp:cNvPr id="0" name=""/>
        <dsp:cNvSpPr/>
      </dsp:nvSpPr>
      <dsp:spPr>
        <a:xfrm>
          <a:off x="0" y="3107870"/>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DF6B8CC-3586-4856-8A5A-BCB3977CCE60}">
      <dsp:nvSpPr>
        <dsp:cNvPr id="0" name=""/>
        <dsp:cNvSpPr/>
      </dsp:nvSpPr>
      <dsp:spPr>
        <a:xfrm>
          <a:off x="375988" y="3387531"/>
          <a:ext cx="683614" cy="6836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9555812-17B8-4AF0-8F76-2E3941DC95E9}">
      <dsp:nvSpPr>
        <dsp:cNvPr id="0" name=""/>
        <dsp:cNvSpPr/>
      </dsp:nvSpPr>
      <dsp:spPr>
        <a:xfrm>
          <a:off x="1435590" y="3107870"/>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US" sz="2500" kern="1200"/>
            <a:t>Recommendations for improvement</a:t>
          </a:r>
        </a:p>
      </dsp:txBody>
      <dsp:txXfrm>
        <a:off x="1435590" y="3107870"/>
        <a:ext cx="9080009" cy="124293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9A976A-DB0E-49D4-8E26-0BCE14842C2F}">
      <dsp:nvSpPr>
        <dsp:cNvPr id="0" name=""/>
        <dsp:cNvSpPr/>
      </dsp:nvSpPr>
      <dsp:spPr>
        <a:xfrm rot="5400000">
          <a:off x="6377414" y="-2673330"/>
          <a:ext cx="1226521" cy="6574728"/>
        </a:xfrm>
        <a:prstGeom prst="round2SameRect">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kern="1200">
              <a:latin typeface="Calibri" panose="020F0502020204030204" pitchFamily="34" charset="0"/>
            </a:rPr>
            <a:t>HBS admits patient, assumes primary attending.</a:t>
          </a:r>
        </a:p>
        <a:p>
          <a:pPr marL="171450" lvl="1" indent="-171450" algn="l" defTabSz="711200">
            <a:lnSpc>
              <a:spcPct val="90000"/>
            </a:lnSpc>
            <a:spcBef>
              <a:spcPct val="0"/>
            </a:spcBef>
            <a:spcAft>
              <a:spcPct val="15000"/>
            </a:spcAft>
            <a:buChar char="•"/>
          </a:pPr>
          <a:r>
            <a:rPr lang="en-US" sz="1600" kern="1200">
              <a:latin typeface="Calibri" panose="020F0502020204030204" pitchFamily="34" charset="0"/>
            </a:rPr>
            <a:t>OB co-manages: Involves daily rounding , daily check in with HBS and responsible for coordinating with  LD staff on management of fetal wellbeing. </a:t>
          </a:r>
        </a:p>
        <a:p>
          <a:pPr marL="171450" lvl="1" indent="-171450" algn="l" defTabSz="711200">
            <a:lnSpc>
              <a:spcPct val="90000"/>
            </a:lnSpc>
            <a:spcBef>
              <a:spcPct val="0"/>
            </a:spcBef>
            <a:spcAft>
              <a:spcPct val="15000"/>
            </a:spcAft>
            <a:buChar char="•"/>
          </a:pPr>
          <a:r>
            <a:rPr lang="en-US" sz="1600" kern="1200">
              <a:latin typeface="Calibri" panose="020F0502020204030204" pitchFamily="34" charset="0"/>
            </a:rPr>
            <a:t>Disposition: Med-surg COVID unit. </a:t>
          </a:r>
        </a:p>
      </dsp:txBody>
      <dsp:txXfrm rot="-5400000">
        <a:off x="3703311" y="60647"/>
        <a:ext cx="6514854" cy="1106773"/>
      </dsp:txXfrm>
    </dsp:sp>
    <dsp:sp modelId="{A18546CE-A318-4F18-8792-9D094F3A9696}">
      <dsp:nvSpPr>
        <dsp:cNvPr id="0" name=""/>
        <dsp:cNvSpPr/>
      </dsp:nvSpPr>
      <dsp:spPr>
        <a:xfrm>
          <a:off x="5025" y="16574"/>
          <a:ext cx="3698284" cy="1194918"/>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a:t>Absence of  Obstetric complaints </a:t>
          </a:r>
        </a:p>
      </dsp:txBody>
      <dsp:txXfrm>
        <a:off x="63356" y="74905"/>
        <a:ext cx="3581622" cy="1078256"/>
      </dsp:txXfrm>
    </dsp:sp>
    <dsp:sp modelId="{D8202CBF-CCA6-4A4D-B747-5B9B5CBC7403}">
      <dsp:nvSpPr>
        <dsp:cNvPr id="0" name=""/>
        <dsp:cNvSpPr/>
      </dsp:nvSpPr>
      <dsp:spPr>
        <a:xfrm rot="5400000">
          <a:off x="6043963" y="-1049997"/>
          <a:ext cx="1907079" cy="6581155"/>
        </a:xfrm>
        <a:prstGeom prst="round2SameRect">
          <a:avLst/>
        </a:prstGeom>
        <a:solidFill>
          <a:schemeClr val="accent2">
            <a:tint val="40000"/>
            <a:alpha val="90000"/>
            <a:hueOff val="-920933"/>
            <a:satOff val="6135"/>
            <a:lumOff val="561"/>
            <a:alphaOff val="0"/>
          </a:schemeClr>
        </a:solidFill>
        <a:ln w="15875" cap="flat" cmpd="sng" algn="ctr">
          <a:solidFill>
            <a:schemeClr val="accent2">
              <a:tint val="40000"/>
              <a:alpha val="90000"/>
              <a:hueOff val="-920933"/>
              <a:satOff val="6135"/>
              <a:lumOff val="56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kern="1200">
              <a:latin typeface="Calibri" panose="020F0502020204030204" pitchFamily="34" charset="0"/>
            </a:rPr>
            <a:t>OB admits patient, assumes primary attending.</a:t>
          </a:r>
        </a:p>
        <a:p>
          <a:pPr marL="171450" lvl="1" indent="-171450" algn="l" defTabSz="711200">
            <a:lnSpc>
              <a:spcPct val="90000"/>
            </a:lnSpc>
            <a:spcBef>
              <a:spcPct val="0"/>
            </a:spcBef>
            <a:spcAft>
              <a:spcPct val="15000"/>
            </a:spcAft>
            <a:buChar char="•"/>
          </a:pPr>
          <a:r>
            <a:rPr lang="en-US" sz="1600" kern="1200">
              <a:latin typeface="Calibri" panose="020F0502020204030204" pitchFamily="34" charset="0"/>
            </a:rPr>
            <a:t>HBS co-manages : Evaluate patient, determine appropriate level of care and comanage medical problems including oversight of COVID treatment.</a:t>
          </a:r>
        </a:p>
        <a:p>
          <a:pPr marL="171450" lvl="1" indent="-171450" algn="l" defTabSz="711200">
            <a:lnSpc>
              <a:spcPct val="90000"/>
            </a:lnSpc>
            <a:spcBef>
              <a:spcPct val="0"/>
            </a:spcBef>
            <a:spcAft>
              <a:spcPct val="15000"/>
            </a:spcAft>
            <a:buChar char="•"/>
          </a:pPr>
          <a:r>
            <a:rPr lang="en-US" sz="1600" kern="1200">
              <a:latin typeface="Calibri" panose="020F0502020204030204" pitchFamily="34" charset="0"/>
            </a:rPr>
            <a:t>Disposition : L&amp;D with possibility of assigning patient to a high efficiency RN</a:t>
          </a:r>
        </a:p>
        <a:p>
          <a:pPr marL="171450" lvl="1" indent="-171450" algn="l" defTabSz="711200">
            <a:lnSpc>
              <a:spcPct val="90000"/>
            </a:lnSpc>
            <a:spcBef>
              <a:spcPct val="0"/>
            </a:spcBef>
            <a:spcAft>
              <a:spcPct val="15000"/>
            </a:spcAft>
            <a:buChar char="•"/>
          </a:pPr>
          <a:r>
            <a:rPr lang="en-US" sz="1600" kern="1200">
              <a:latin typeface="Calibri" panose="020F0502020204030204" pitchFamily="34" charset="0"/>
            </a:rPr>
            <a:t>Transfer care to HBS when obstetric issues are completely resolved</a:t>
          </a:r>
          <a:r>
            <a:rPr lang="en-US" sz="1600" kern="1200"/>
            <a:t>.</a:t>
          </a:r>
        </a:p>
      </dsp:txBody>
      <dsp:txXfrm rot="-5400000">
        <a:off x="3706925" y="1380137"/>
        <a:ext cx="6488059" cy="1720887"/>
      </dsp:txXfrm>
    </dsp:sp>
    <dsp:sp modelId="{95299934-CB21-4C6A-8FBB-01E8D7E134B6}">
      <dsp:nvSpPr>
        <dsp:cNvPr id="0" name=""/>
        <dsp:cNvSpPr/>
      </dsp:nvSpPr>
      <dsp:spPr>
        <a:xfrm>
          <a:off x="5025" y="1643121"/>
          <a:ext cx="3701899" cy="1194918"/>
        </a:xfrm>
        <a:prstGeom prst="roundRect">
          <a:avLst/>
        </a:prstGeom>
        <a:solidFill>
          <a:schemeClr val="accent2">
            <a:hueOff val="-661686"/>
            <a:satOff val="746"/>
            <a:lumOff val="176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b="1" kern="1200">
              <a:effectLst/>
              <a:latin typeface="Calibri" panose="020F0502020204030204" pitchFamily="34" charset="0"/>
              <a:ea typeface="Calibri" panose="020F0502020204030204" pitchFamily="34" charset="0"/>
              <a:cs typeface="Times New Roman" panose="02020603050405020304" pitchFamily="18" charset="0"/>
            </a:rPr>
            <a:t>Presence of  Obstetrical Complaints  </a:t>
          </a:r>
          <a:endParaRPr lang="en-US" sz="2800" kern="1200"/>
        </a:p>
      </dsp:txBody>
      <dsp:txXfrm>
        <a:off x="63356" y="1701452"/>
        <a:ext cx="3585237" cy="1078256"/>
      </dsp:txXfrm>
    </dsp:sp>
    <dsp:sp modelId="{25D8C6E6-D055-4F91-AC6D-BFF6631410AB}">
      <dsp:nvSpPr>
        <dsp:cNvPr id="0" name=""/>
        <dsp:cNvSpPr/>
      </dsp:nvSpPr>
      <dsp:spPr>
        <a:xfrm rot="5400000">
          <a:off x="6333444" y="627347"/>
          <a:ext cx="1328117" cy="6581155"/>
        </a:xfrm>
        <a:prstGeom prst="round2SameRect">
          <a:avLst/>
        </a:prstGeom>
        <a:solidFill>
          <a:schemeClr val="accent2">
            <a:tint val="40000"/>
            <a:alpha val="90000"/>
            <a:hueOff val="-1841865"/>
            <a:satOff val="12270"/>
            <a:lumOff val="1122"/>
            <a:alphaOff val="0"/>
          </a:schemeClr>
        </a:solidFill>
        <a:ln w="15875" cap="flat" cmpd="sng" algn="ctr">
          <a:solidFill>
            <a:schemeClr val="accent2">
              <a:tint val="40000"/>
              <a:alpha val="90000"/>
              <a:hueOff val="-1841865"/>
              <a:satOff val="12270"/>
              <a:lumOff val="112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US" sz="1400" kern="1200">
              <a:latin typeface="Calibri" panose="020F0502020204030204" pitchFamily="34" charset="0"/>
            </a:rPr>
            <a:t>ICU admits patients during their normal working hours.</a:t>
          </a:r>
        </a:p>
        <a:p>
          <a:pPr marL="114300" lvl="1" indent="-114300" algn="l" defTabSz="622300">
            <a:lnSpc>
              <a:spcPct val="90000"/>
            </a:lnSpc>
            <a:spcBef>
              <a:spcPct val="0"/>
            </a:spcBef>
            <a:spcAft>
              <a:spcPct val="15000"/>
            </a:spcAft>
            <a:buChar char="•"/>
          </a:pPr>
          <a:r>
            <a:rPr lang="en-US" sz="1400" kern="1200">
              <a:latin typeface="Calibri" panose="020F0502020204030204" pitchFamily="34" charset="0"/>
            </a:rPr>
            <a:t>HBS admits  after hours and consults ID and Intensivist for expert advice and next steps.</a:t>
          </a:r>
        </a:p>
        <a:p>
          <a:pPr marL="114300" lvl="1" indent="-114300" algn="l" defTabSz="622300">
            <a:lnSpc>
              <a:spcPct val="90000"/>
            </a:lnSpc>
            <a:spcBef>
              <a:spcPct val="0"/>
            </a:spcBef>
            <a:spcAft>
              <a:spcPct val="15000"/>
            </a:spcAft>
            <a:buChar char="•"/>
          </a:pPr>
          <a:r>
            <a:rPr lang="en-US" sz="1400" kern="1200">
              <a:latin typeface="Calibri" panose="020F0502020204030204" pitchFamily="34" charset="0"/>
            </a:rPr>
            <a:t>OB comanages  obstetric problems , May require additional nursing support from L&amp;D and responsible for provision of cart for post mortem caesarean and NICU Panda</a:t>
          </a:r>
        </a:p>
        <a:p>
          <a:pPr marL="57150" lvl="1" indent="-57150" algn="l" defTabSz="488950">
            <a:lnSpc>
              <a:spcPct val="90000"/>
            </a:lnSpc>
            <a:spcBef>
              <a:spcPct val="0"/>
            </a:spcBef>
            <a:spcAft>
              <a:spcPct val="15000"/>
            </a:spcAft>
            <a:buChar char="•"/>
          </a:pPr>
          <a:endParaRPr lang="en-US" sz="1100" kern="1200"/>
        </a:p>
      </dsp:txBody>
      <dsp:txXfrm rot="-5400000">
        <a:off x="3706926" y="3318699"/>
        <a:ext cx="6516322" cy="1198451"/>
      </dsp:txXfrm>
    </dsp:sp>
    <dsp:sp modelId="{2CC8F93E-5034-4E8F-9E82-1CEEC86B9450}">
      <dsp:nvSpPr>
        <dsp:cNvPr id="0" name=""/>
        <dsp:cNvSpPr/>
      </dsp:nvSpPr>
      <dsp:spPr>
        <a:xfrm>
          <a:off x="5025" y="3320465"/>
          <a:ext cx="3701899" cy="1194918"/>
        </a:xfrm>
        <a:prstGeom prst="roundRect">
          <a:avLst/>
        </a:prstGeom>
        <a:solidFill>
          <a:schemeClr val="accent2">
            <a:hueOff val="-1323373"/>
            <a:satOff val="1492"/>
            <a:lumOff val="353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a:t>ICU Level care regardless of OB status</a:t>
          </a:r>
        </a:p>
      </dsp:txBody>
      <dsp:txXfrm>
        <a:off x="63356" y="3378796"/>
        <a:ext cx="3585237" cy="107825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74B649-D242-4DC3-A1FE-0A34E252E256}">
      <dsp:nvSpPr>
        <dsp:cNvPr id="0" name=""/>
        <dsp:cNvSpPr/>
      </dsp:nvSpPr>
      <dsp:spPr>
        <a:xfrm>
          <a:off x="0" y="2427927"/>
          <a:ext cx="2430065" cy="1592983"/>
        </a:xfrm>
        <a:prstGeom prst="rect">
          <a:avLst/>
        </a:prstGeom>
        <a:solidFill>
          <a:schemeClr val="dk2">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2826" tIns="156464" rIns="172826" bIns="156464" numCol="1" spcCol="1270" anchor="ctr" anchorCtr="0">
          <a:noAutofit/>
        </a:bodyPr>
        <a:lstStyle/>
        <a:p>
          <a:pPr marL="0" lvl="0" indent="0" algn="ctr" defTabSz="977900">
            <a:lnSpc>
              <a:spcPct val="90000"/>
            </a:lnSpc>
            <a:spcBef>
              <a:spcPct val="0"/>
            </a:spcBef>
            <a:spcAft>
              <a:spcPct val="35000"/>
            </a:spcAft>
            <a:buNone/>
          </a:pPr>
          <a:r>
            <a:rPr lang="en-US" sz="2200" kern="1200"/>
            <a:t>ICU Level care regardless of OB status</a:t>
          </a:r>
        </a:p>
      </dsp:txBody>
      <dsp:txXfrm>
        <a:off x="0" y="2427927"/>
        <a:ext cx="2430065" cy="1592983"/>
      </dsp:txXfrm>
    </dsp:sp>
    <dsp:sp modelId="{EBED34FE-5E5B-4C99-9C31-43342EF421A2}">
      <dsp:nvSpPr>
        <dsp:cNvPr id="0" name=""/>
        <dsp:cNvSpPr/>
      </dsp:nvSpPr>
      <dsp:spPr>
        <a:xfrm>
          <a:off x="2430065" y="2427927"/>
          <a:ext cx="7290196" cy="1592983"/>
        </a:xfrm>
        <a:prstGeom prst="rect">
          <a:avLst/>
        </a:prstGeom>
        <a:solidFill>
          <a:schemeClr val="dk2">
            <a:alpha val="90000"/>
            <a:tint val="40000"/>
            <a:hueOff val="0"/>
            <a:satOff val="0"/>
            <a:lumOff val="0"/>
            <a:alphaOff val="0"/>
          </a:schemeClr>
        </a:solidFill>
        <a:ln w="15875"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7880" tIns="177800" rIns="147880" bIns="177800" numCol="1" spcCol="1270" anchor="ctr" anchorCtr="0">
          <a:noAutofit/>
        </a:bodyPr>
        <a:lstStyle/>
        <a:p>
          <a:pPr marL="0" lvl="0" indent="0" algn="l" defTabSz="622300">
            <a:lnSpc>
              <a:spcPct val="90000"/>
            </a:lnSpc>
            <a:spcBef>
              <a:spcPct val="0"/>
            </a:spcBef>
            <a:spcAft>
              <a:spcPct val="35000"/>
            </a:spcAft>
            <a:buNone/>
          </a:pPr>
          <a:r>
            <a:rPr lang="en-US" sz="1400" kern="1200">
              <a:latin typeface="Calibri" panose="020F0502020204030204" pitchFamily="34" charset="0"/>
            </a:rPr>
            <a:t>ICU admits patients during their normal working hours.</a:t>
          </a:r>
        </a:p>
        <a:p>
          <a:pPr marL="0" lvl="0" indent="0" algn="l" defTabSz="622300">
            <a:lnSpc>
              <a:spcPct val="90000"/>
            </a:lnSpc>
            <a:spcBef>
              <a:spcPct val="0"/>
            </a:spcBef>
            <a:spcAft>
              <a:spcPct val="35000"/>
            </a:spcAft>
            <a:buNone/>
          </a:pPr>
          <a:r>
            <a:rPr lang="en-US" sz="1400" kern="1200">
              <a:latin typeface="Calibri" panose="020F0502020204030204" pitchFamily="34" charset="0"/>
            </a:rPr>
            <a:t>HBS admits  after hours and consults ID and Intensivist for expert advice and next steps.</a:t>
          </a:r>
        </a:p>
        <a:p>
          <a:pPr marL="0" lvl="0" indent="0" algn="l" defTabSz="622300">
            <a:lnSpc>
              <a:spcPct val="90000"/>
            </a:lnSpc>
            <a:spcBef>
              <a:spcPct val="0"/>
            </a:spcBef>
            <a:spcAft>
              <a:spcPct val="35000"/>
            </a:spcAft>
            <a:buNone/>
          </a:pPr>
          <a:r>
            <a:rPr lang="en-US" sz="1400" kern="1200">
              <a:latin typeface="Calibri" panose="020F0502020204030204" pitchFamily="34" charset="0"/>
            </a:rPr>
            <a:t>OB comanages  obstetric problems , May require additional nursing support from L&amp;D and responsible for provision of cart for post mortem caesarean and NICU Panda</a:t>
          </a:r>
        </a:p>
        <a:p>
          <a:pPr marL="0" lvl="0" indent="0" algn="l" defTabSz="622300">
            <a:lnSpc>
              <a:spcPct val="90000"/>
            </a:lnSpc>
            <a:spcBef>
              <a:spcPct val="0"/>
            </a:spcBef>
            <a:spcAft>
              <a:spcPct val="35000"/>
            </a:spcAft>
            <a:buNone/>
          </a:pPr>
          <a:endParaRPr lang="en-US" sz="1400" kern="1200"/>
        </a:p>
      </dsp:txBody>
      <dsp:txXfrm>
        <a:off x="2430065" y="2427927"/>
        <a:ext cx="7290196" cy="1592983"/>
      </dsp:txXfrm>
    </dsp:sp>
    <dsp:sp modelId="{71EC28F3-7BC5-4835-B655-C52BC8B62C8F}">
      <dsp:nvSpPr>
        <dsp:cNvPr id="0" name=""/>
        <dsp:cNvSpPr/>
      </dsp:nvSpPr>
      <dsp:spPr>
        <a:xfrm rot="10800000">
          <a:off x="0" y="1813"/>
          <a:ext cx="2430065" cy="2450008"/>
        </a:xfrm>
        <a:prstGeom prst="upArrowCallout">
          <a:avLst>
            <a:gd name="adj1" fmla="val 5000"/>
            <a:gd name="adj2" fmla="val 10000"/>
            <a:gd name="adj3" fmla="val 15000"/>
            <a:gd name="adj4" fmla="val 64977"/>
          </a:avLst>
        </a:prstGeom>
        <a:solidFill>
          <a:schemeClr val="dk2">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2826" tIns="156464" rIns="172826" bIns="156464" numCol="1" spcCol="1270" anchor="ctr" anchorCtr="0">
          <a:noAutofit/>
        </a:bodyPr>
        <a:lstStyle/>
        <a:p>
          <a:pPr marL="0" lvl="0" indent="0" algn="ctr" defTabSz="977900">
            <a:lnSpc>
              <a:spcPct val="90000"/>
            </a:lnSpc>
            <a:spcBef>
              <a:spcPct val="0"/>
            </a:spcBef>
            <a:spcAft>
              <a:spcPct val="35000"/>
            </a:spcAft>
            <a:buNone/>
          </a:pPr>
          <a:r>
            <a:rPr lang="en-US" sz="2200" b="1" kern="1200">
              <a:effectLst/>
              <a:latin typeface="Calibri" panose="020F0502020204030204" pitchFamily="34" charset="0"/>
              <a:ea typeface="Calibri" panose="020F0502020204030204" pitchFamily="34" charset="0"/>
              <a:cs typeface="Times New Roman" panose="02020603050405020304" pitchFamily="18" charset="0"/>
            </a:rPr>
            <a:t>Absence or Presence of  Obstetrical Complaints  </a:t>
          </a:r>
          <a:endParaRPr lang="en-US" sz="2200" kern="1200"/>
        </a:p>
      </dsp:txBody>
      <dsp:txXfrm rot="-10800000">
        <a:off x="0" y="1813"/>
        <a:ext cx="2430065" cy="1592505"/>
      </dsp:txXfrm>
    </dsp:sp>
    <dsp:sp modelId="{39756C00-072E-4A79-B674-0141D04934FD}">
      <dsp:nvSpPr>
        <dsp:cNvPr id="0" name=""/>
        <dsp:cNvSpPr/>
      </dsp:nvSpPr>
      <dsp:spPr>
        <a:xfrm>
          <a:off x="2430065" y="1813"/>
          <a:ext cx="7290196" cy="1592505"/>
        </a:xfrm>
        <a:prstGeom prst="rect">
          <a:avLst/>
        </a:prstGeom>
        <a:solidFill>
          <a:schemeClr val="dk2">
            <a:alpha val="90000"/>
            <a:tint val="40000"/>
            <a:hueOff val="0"/>
            <a:satOff val="0"/>
            <a:lumOff val="0"/>
            <a:alphaOff val="0"/>
          </a:schemeClr>
        </a:solidFill>
        <a:ln w="15875"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7880" tIns="177800" rIns="147880" bIns="177800" numCol="1" spcCol="1270" anchor="ctr" anchorCtr="0">
          <a:noAutofit/>
        </a:bodyPr>
        <a:lstStyle/>
        <a:p>
          <a:pPr marL="0" lvl="0" indent="0" algn="l" defTabSz="622300">
            <a:lnSpc>
              <a:spcPct val="90000"/>
            </a:lnSpc>
            <a:spcBef>
              <a:spcPct val="0"/>
            </a:spcBef>
            <a:spcAft>
              <a:spcPct val="35000"/>
            </a:spcAft>
            <a:buNone/>
          </a:pPr>
          <a:r>
            <a:rPr lang="en-US" sz="1400" kern="1200">
              <a:latin typeface="Calibri" panose="020F0502020204030204" pitchFamily="34" charset="0"/>
            </a:rPr>
            <a:t>OB admits patient, assumes primary attending.</a:t>
          </a:r>
        </a:p>
        <a:p>
          <a:pPr marL="0" lvl="0" indent="0" algn="l" defTabSz="622300">
            <a:lnSpc>
              <a:spcPct val="90000"/>
            </a:lnSpc>
            <a:spcBef>
              <a:spcPct val="0"/>
            </a:spcBef>
            <a:spcAft>
              <a:spcPct val="35000"/>
            </a:spcAft>
            <a:buNone/>
          </a:pPr>
          <a:r>
            <a:rPr lang="en-US" sz="1400" kern="1200">
              <a:latin typeface="Calibri" panose="020F0502020204030204" pitchFamily="34" charset="0"/>
            </a:rPr>
            <a:t>May consult HBS for co management if needed.</a:t>
          </a:r>
        </a:p>
        <a:p>
          <a:pPr marL="0" lvl="0" indent="0" algn="l" defTabSz="622300">
            <a:lnSpc>
              <a:spcPct val="90000"/>
            </a:lnSpc>
            <a:spcBef>
              <a:spcPct val="0"/>
            </a:spcBef>
            <a:spcAft>
              <a:spcPct val="35000"/>
            </a:spcAft>
            <a:buNone/>
          </a:pPr>
          <a:r>
            <a:rPr lang="en-US" sz="1400" kern="1200">
              <a:latin typeface="Calibri" panose="020F0502020204030204" pitchFamily="34" charset="0"/>
            </a:rPr>
            <a:t>Disposition : To be determined by OB  </a:t>
          </a:r>
        </a:p>
        <a:p>
          <a:pPr marL="0" lvl="0" indent="0" algn="l" defTabSz="622300">
            <a:lnSpc>
              <a:spcPct val="90000"/>
            </a:lnSpc>
            <a:spcBef>
              <a:spcPct val="0"/>
            </a:spcBef>
            <a:spcAft>
              <a:spcPct val="35000"/>
            </a:spcAft>
            <a:buNone/>
          </a:pPr>
          <a:r>
            <a:rPr lang="en-US" sz="1400" kern="1200">
              <a:latin typeface="Calibri" panose="020F0502020204030204" pitchFamily="34" charset="0"/>
            </a:rPr>
            <a:t>Transfer care to HBS  if COVID Positive and without Obstetric complaints .</a:t>
          </a:r>
        </a:p>
      </dsp:txBody>
      <dsp:txXfrm>
        <a:off x="2430065" y="1813"/>
        <a:ext cx="7290196" cy="159250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C9DD00-2554-425D-98D6-2607BFA7DA62}">
      <dsp:nvSpPr>
        <dsp:cNvPr id="0" name=""/>
        <dsp:cNvSpPr/>
      </dsp:nvSpPr>
      <dsp:spPr>
        <a:xfrm>
          <a:off x="0" y="360987"/>
          <a:ext cx="9720262" cy="1615950"/>
        </a:xfrm>
        <a:prstGeom prst="rect">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54400" tIns="374904" rIns="754400"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a:latin typeface="Calibri" panose="020F0502020204030204" pitchFamily="34" charset="0"/>
            </a:rPr>
            <a:t>HBS will admit patient and assume primary attending.</a:t>
          </a:r>
        </a:p>
        <a:p>
          <a:pPr marL="171450" lvl="1" indent="-171450" algn="l" defTabSz="800100">
            <a:lnSpc>
              <a:spcPct val="90000"/>
            </a:lnSpc>
            <a:spcBef>
              <a:spcPct val="0"/>
            </a:spcBef>
            <a:spcAft>
              <a:spcPct val="15000"/>
            </a:spcAft>
            <a:buChar char="•"/>
          </a:pPr>
          <a:r>
            <a:rPr lang="en-US" sz="1800" kern="1200">
              <a:latin typeface="Calibri" panose="020F0502020204030204" pitchFamily="34" charset="0"/>
            </a:rPr>
            <a:t>May consult OB for co management. (This is considered a non viable pregnancy)</a:t>
          </a:r>
        </a:p>
        <a:p>
          <a:pPr marL="171450" lvl="1" indent="-171450" algn="l" defTabSz="800100">
            <a:lnSpc>
              <a:spcPct val="90000"/>
            </a:lnSpc>
            <a:spcBef>
              <a:spcPct val="0"/>
            </a:spcBef>
            <a:spcAft>
              <a:spcPct val="15000"/>
            </a:spcAft>
            <a:buChar char="•"/>
          </a:pPr>
          <a:r>
            <a:rPr lang="en-US" sz="1800" kern="1200">
              <a:latin typeface="Calibri" panose="020F0502020204030204" pitchFamily="34" charset="0"/>
            </a:rPr>
            <a:t>Disposition : To be determined by  HBS  (med –surg COVID unit)  </a:t>
          </a:r>
        </a:p>
        <a:p>
          <a:pPr marL="171450" lvl="1" indent="-171450" algn="l" defTabSz="800100">
            <a:lnSpc>
              <a:spcPct val="90000"/>
            </a:lnSpc>
            <a:spcBef>
              <a:spcPct val="0"/>
            </a:spcBef>
            <a:spcAft>
              <a:spcPct val="15000"/>
            </a:spcAft>
            <a:buChar char="•"/>
          </a:pPr>
          <a:endParaRPr lang="en-US" sz="1800" kern="1200"/>
        </a:p>
      </dsp:txBody>
      <dsp:txXfrm>
        <a:off x="0" y="360987"/>
        <a:ext cx="9720262" cy="1615950"/>
      </dsp:txXfrm>
    </dsp:sp>
    <dsp:sp modelId="{0AAEAE8A-FA2E-4544-A77D-528ADDD887D6}">
      <dsp:nvSpPr>
        <dsp:cNvPr id="0" name=""/>
        <dsp:cNvSpPr/>
      </dsp:nvSpPr>
      <dsp:spPr>
        <a:xfrm>
          <a:off x="486013" y="95307"/>
          <a:ext cx="6804183" cy="53136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7182" tIns="0" rIns="257182" bIns="0" numCol="1" spcCol="1270" anchor="ctr" anchorCtr="0">
          <a:noAutofit/>
        </a:bodyPr>
        <a:lstStyle/>
        <a:p>
          <a:pPr marL="0" lvl="0" indent="0" algn="l" defTabSz="800100">
            <a:lnSpc>
              <a:spcPct val="90000"/>
            </a:lnSpc>
            <a:spcBef>
              <a:spcPct val="0"/>
            </a:spcBef>
            <a:spcAft>
              <a:spcPct val="35000"/>
            </a:spcAft>
            <a:buNone/>
          </a:pPr>
          <a:r>
            <a:rPr lang="en-US" sz="1800" b="1" kern="1200">
              <a:effectLst/>
              <a:latin typeface="Calibri" panose="020F0502020204030204" pitchFamily="34" charset="0"/>
              <a:ea typeface="Calibri" panose="020F0502020204030204" pitchFamily="34" charset="0"/>
              <a:cs typeface="Times New Roman" panose="02020603050405020304" pitchFamily="18" charset="0"/>
            </a:rPr>
            <a:t>Absence or Presence of  Obstetrical Complaints  </a:t>
          </a:r>
          <a:endParaRPr lang="en-US" sz="1800" kern="1200"/>
        </a:p>
      </dsp:txBody>
      <dsp:txXfrm>
        <a:off x="511952" y="121246"/>
        <a:ext cx="6752305" cy="479482"/>
      </dsp:txXfrm>
    </dsp:sp>
    <dsp:sp modelId="{AA337635-1FA5-4050-8BD5-DEA9E87EF9E4}">
      <dsp:nvSpPr>
        <dsp:cNvPr id="0" name=""/>
        <dsp:cNvSpPr/>
      </dsp:nvSpPr>
      <dsp:spPr>
        <a:xfrm>
          <a:off x="0" y="2339817"/>
          <a:ext cx="9720262" cy="1587600"/>
        </a:xfrm>
        <a:prstGeom prst="rect">
          <a:avLst/>
        </a:prstGeom>
        <a:solidFill>
          <a:schemeClr val="lt1">
            <a:alpha val="90000"/>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54400" tIns="374904" rIns="754400"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a:latin typeface="Calibri" panose="020F0502020204030204" pitchFamily="34" charset="0"/>
            </a:rPr>
            <a:t>ICU admits patients during their normal working hours.</a:t>
          </a:r>
        </a:p>
        <a:p>
          <a:pPr marL="171450" lvl="1" indent="-171450" algn="l" defTabSz="800100">
            <a:lnSpc>
              <a:spcPct val="90000"/>
            </a:lnSpc>
            <a:spcBef>
              <a:spcPct val="0"/>
            </a:spcBef>
            <a:spcAft>
              <a:spcPct val="15000"/>
            </a:spcAft>
            <a:buChar char="•"/>
          </a:pPr>
          <a:r>
            <a:rPr lang="en-US" sz="1800" kern="1200">
              <a:latin typeface="Calibri" panose="020F0502020204030204" pitchFamily="34" charset="0"/>
            </a:rPr>
            <a:t>HBS admits  after hours and consults OB,  ID and Intensivist for expert advice and next steps.</a:t>
          </a:r>
        </a:p>
        <a:p>
          <a:pPr marL="171450" lvl="1" indent="-171450" algn="l" defTabSz="800100">
            <a:lnSpc>
              <a:spcPct val="90000"/>
            </a:lnSpc>
            <a:spcBef>
              <a:spcPct val="0"/>
            </a:spcBef>
            <a:spcAft>
              <a:spcPct val="15000"/>
            </a:spcAft>
            <a:buChar char="•"/>
          </a:pPr>
          <a:endParaRPr lang="en-US" sz="1800" kern="1200"/>
        </a:p>
      </dsp:txBody>
      <dsp:txXfrm>
        <a:off x="0" y="2339817"/>
        <a:ext cx="9720262" cy="1587600"/>
      </dsp:txXfrm>
    </dsp:sp>
    <dsp:sp modelId="{0EAA4B5D-A77D-40E2-A234-CA8AE7B48A07}">
      <dsp:nvSpPr>
        <dsp:cNvPr id="0" name=""/>
        <dsp:cNvSpPr/>
      </dsp:nvSpPr>
      <dsp:spPr>
        <a:xfrm>
          <a:off x="486013" y="2074137"/>
          <a:ext cx="6804183" cy="531360"/>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7182" tIns="0" rIns="257182" bIns="0" numCol="1" spcCol="1270" anchor="ctr" anchorCtr="0">
          <a:noAutofit/>
        </a:bodyPr>
        <a:lstStyle/>
        <a:p>
          <a:pPr marL="0" lvl="0" indent="0" algn="l" defTabSz="800100">
            <a:lnSpc>
              <a:spcPct val="90000"/>
            </a:lnSpc>
            <a:spcBef>
              <a:spcPct val="0"/>
            </a:spcBef>
            <a:spcAft>
              <a:spcPct val="35000"/>
            </a:spcAft>
            <a:buNone/>
          </a:pPr>
          <a:r>
            <a:rPr lang="en-US" sz="1800" kern="1200"/>
            <a:t>ICU Level care regardless of OB status</a:t>
          </a:r>
        </a:p>
      </dsp:txBody>
      <dsp:txXfrm>
        <a:off x="511952" y="2100076"/>
        <a:ext cx="6752305" cy="47948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53E546-FA61-46CE-84F1-C9FA6A64F75C}">
      <dsp:nvSpPr>
        <dsp:cNvPr id="0" name=""/>
        <dsp:cNvSpPr/>
      </dsp:nvSpPr>
      <dsp:spPr>
        <a:xfrm>
          <a:off x="0" y="100619"/>
          <a:ext cx="10058399" cy="95471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Increasing numbers of ED Boarders have created confusion of appropriate covering crosscover HBS</a:t>
          </a:r>
        </a:p>
      </dsp:txBody>
      <dsp:txXfrm>
        <a:off x="46606" y="147225"/>
        <a:ext cx="9965187" cy="861507"/>
      </dsp:txXfrm>
    </dsp:sp>
    <dsp:sp modelId="{5EB99F34-7D9F-4FE0-9D36-8607354000D4}">
      <dsp:nvSpPr>
        <dsp:cNvPr id="0" name=""/>
        <dsp:cNvSpPr/>
      </dsp:nvSpPr>
      <dsp:spPr>
        <a:xfrm>
          <a:off x="0" y="1055339"/>
          <a:ext cx="10058399" cy="596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9354"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US" sz="1900" kern="1200"/>
            <a:t>RNs incorrectly calling/paging/chart chatting primary attending listed in HealthConnect, especially in the early morning hours (6am-8am)</a:t>
          </a:r>
        </a:p>
      </dsp:txBody>
      <dsp:txXfrm>
        <a:off x="0" y="1055339"/>
        <a:ext cx="10058399" cy="596160"/>
      </dsp:txXfrm>
    </dsp:sp>
    <dsp:sp modelId="{5A7D23E4-0607-4BFF-BE4D-6A92CB1DB8D2}">
      <dsp:nvSpPr>
        <dsp:cNvPr id="0" name=""/>
        <dsp:cNvSpPr/>
      </dsp:nvSpPr>
      <dsp:spPr>
        <a:xfrm>
          <a:off x="0" y="1651499"/>
          <a:ext cx="10058399" cy="95471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For simplicity and consistency, </a:t>
          </a:r>
          <a:r>
            <a:rPr lang="en-US" sz="2400" b="1" u="sng" kern="1200"/>
            <a:t>all ED Boarder issues during </a:t>
          </a:r>
          <a:r>
            <a:rPr lang="en-US" sz="2400" b="1" u="sng" kern="1200" err="1"/>
            <a:t>crosccover</a:t>
          </a:r>
          <a:r>
            <a:rPr lang="en-US" sz="2400" b="1" u="sng" kern="1200"/>
            <a:t> hours will be directed to the ‘HBS Consultant/ED’ provider listed on </a:t>
          </a:r>
          <a:r>
            <a:rPr lang="en-US" sz="2400" b="1" u="sng" kern="1200" err="1"/>
            <a:t>WebServices</a:t>
          </a:r>
          <a:endParaRPr lang="en-US" sz="2400" kern="1200"/>
        </a:p>
      </dsp:txBody>
      <dsp:txXfrm>
        <a:off x="46606" y="1698105"/>
        <a:ext cx="9965187" cy="861507"/>
      </dsp:txXfrm>
    </dsp:sp>
    <dsp:sp modelId="{6FEA6B86-3EDA-460E-B39B-1CFA542FA2E1}">
      <dsp:nvSpPr>
        <dsp:cNvPr id="0" name=""/>
        <dsp:cNvSpPr/>
      </dsp:nvSpPr>
      <dsp:spPr>
        <a:xfrm>
          <a:off x="0" y="2606219"/>
          <a:ext cx="10058399" cy="1316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9354"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US" sz="1900" kern="1200"/>
            <a:t>6pm to 8am</a:t>
          </a:r>
        </a:p>
        <a:p>
          <a:pPr marL="171450" lvl="1" indent="-171450" algn="l" defTabSz="844550">
            <a:lnSpc>
              <a:spcPct val="90000"/>
            </a:lnSpc>
            <a:spcBef>
              <a:spcPct val="0"/>
            </a:spcBef>
            <a:spcAft>
              <a:spcPct val="20000"/>
            </a:spcAft>
            <a:buChar char="•"/>
          </a:pPr>
          <a:r>
            <a:rPr lang="en-US" sz="1900" kern="1200"/>
            <a:t>Tasked with addressing the issue, or directing to appropriate physician</a:t>
          </a:r>
        </a:p>
        <a:p>
          <a:pPr marL="171450" lvl="1" indent="-171450" algn="l" defTabSz="844550">
            <a:lnSpc>
              <a:spcPct val="90000"/>
            </a:lnSpc>
            <a:spcBef>
              <a:spcPct val="0"/>
            </a:spcBef>
            <a:spcAft>
              <a:spcPct val="20000"/>
            </a:spcAft>
            <a:buChar char="•"/>
          </a:pPr>
          <a:r>
            <a:rPr lang="en-US" sz="1900" kern="1200"/>
            <a:t>Text-Page or Call depending on urgency (NO CHART CHAT!)</a:t>
          </a:r>
        </a:p>
        <a:p>
          <a:pPr marL="171450" lvl="1" indent="-171450" algn="l" defTabSz="844550">
            <a:lnSpc>
              <a:spcPct val="90000"/>
            </a:lnSpc>
            <a:spcBef>
              <a:spcPct val="0"/>
            </a:spcBef>
            <a:spcAft>
              <a:spcPct val="20000"/>
            </a:spcAft>
            <a:buChar char="•"/>
          </a:pPr>
          <a:r>
            <a:rPr lang="en-US" sz="1900" kern="1200"/>
            <a:t>EMERGENCY ISSUES will continue to be addressed by the assigned ED physician</a:t>
          </a:r>
        </a:p>
      </dsp:txBody>
      <dsp:txXfrm>
        <a:off x="0" y="2606219"/>
        <a:ext cx="10058399" cy="1316520"/>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6A3CB7-D4C0-45BB-97EE-0731DD8871A0}" type="datetimeFigureOut">
              <a:rPr lang="en-US" smtClean="0"/>
              <a:t>10/7/2021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D62658-48E8-4FAC-8091-2ADDAE727298}" type="slidenum">
              <a:rPr lang="en-US" smtClean="0"/>
              <a:t>‹#›</a:t>
            </a:fld>
            <a:endParaRPr lang="en-US"/>
          </a:p>
        </p:txBody>
      </p:sp>
    </p:spTree>
    <p:extLst>
      <p:ext uri="{BB962C8B-B14F-4D97-AF65-F5344CB8AC3E}">
        <p14:creationId xmlns:p14="http://schemas.microsoft.com/office/powerpoint/2010/main" val="16603141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61BEF0D-F0BB-DE4B-95CE-6DB70DBA9567}" type="datetimeFigureOut">
              <a:rPr lang="en-US" dirty="0"/>
              <a:pPr/>
              <a:t>10/7/2021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609075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dirty="0"/>
              <a:pPr/>
              <a:t>10/7/2021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760962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4398747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a:solidFill>
                  <a:schemeClr val="tx1"/>
                </a:solidFill>
                <a:effectLst/>
              </a:rPr>
              <a:t>”</a:t>
            </a:r>
          </a:p>
        </p:txBody>
      </p:sp>
    </p:spTree>
    <p:extLst>
      <p:ext uri="{BB962C8B-B14F-4D97-AF65-F5344CB8AC3E}">
        <p14:creationId xmlns:p14="http://schemas.microsoft.com/office/powerpoint/2010/main" val="15141817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2562992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a:solidFill>
                  <a:schemeClr val="tx1"/>
                </a:solidFill>
                <a:effectLst/>
              </a:rPr>
              <a:t>”</a:t>
            </a:r>
          </a:p>
        </p:txBody>
      </p:sp>
    </p:spTree>
    <p:extLst>
      <p:ext uri="{BB962C8B-B14F-4D97-AF65-F5344CB8AC3E}">
        <p14:creationId xmlns:p14="http://schemas.microsoft.com/office/powerpoint/2010/main" val="42881280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41997761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10/7/2021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4481643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10/7/2021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6839955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6 and 7">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 2018 The Permanente Medical Group</a:t>
            </a:r>
          </a:p>
        </p:txBody>
      </p:sp>
      <p:sp>
        <p:nvSpPr>
          <p:cNvPr id="13" name="Date Placeholder 3"/>
          <p:cNvSpPr>
            <a:spLocks noGrp="1"/>
          </p:cNvSpPr>
          <p:nvPr>
            <p:ph type="dt" sz="half" idx="2"/>
          </p:nvPr>
        </p:nvSpPr>
        <p:spPr>
          <a:xfrm>
            <a:off x="381000" y="6172200"/>
            <a:ext cx="1541444" cy="228600"/>
          </a:xfrm>
          <a:prstGeom prst="rect">
            <a:avLst/>
          </a:prstGeom>
        </p:spPr>
        <p:txBody>
          <a:bodyPr vert="horz" lIns="0" tIns="0" rIns="0" bIns="0" rtlCol="0" anchor="t" anchorCtr="0"/>
          <a:lstStyle>
            <a:lvl1pPr algn="l">
              <a:defRPr sz="1100">
                <a:solidFill>
                  <a:schemeClr val="tx1"/>
                </a:solidFill>
              </a:defRPr>
            </a:lvl1pPr>
          </a:lstStyle>
          <a:p>
            <a:endParaRPr lang="en-US"/>
          </a:p>
        </p:txBody>
      </p:sp>
      <p:sp>
        <p:nvSpPr>
          <p:cNvPr id="2" name="Title 1"/>
          <p:cNvSpPr>
            <a:spLocks noGrp="1"/>
          </p:cNvSpPr>
          <p:nvPr>
            <p:ph type="title"/>
          </p:nvPr>
        </p:nvSpPr>
        <p:spPr/>
        <p:txBody>
          <a:bodyPr/>
          <a:lstStyle/>
          <a:p>
            <a:r>
              <a:rPr lang="en-US"/>
              <a:t>Click to edit Master title style</a:t>
            </a:r>
          </a:p>
        </p:txBody>
      </p:sp>
      <p:sp>
        <p:nvSpPr>
          <p:cNvPr id="6" name="Text Placeholder 5"/>
          <p:cNvSpPr>
            <a:spLocks noGrp="1"/>
          </p:cNvSpPr>
          <p:nvPr>
            <p:ph type="body" sz="quarter" idx="12"/>
          </p:nvPr>
        </p:nvSpPr>
        <p:spPr>
          <a:xfrm>
            <a:off x="381000" y="3867150"/>
            <a:ext cx="4565650" cy="2305050"/>
          </a:xfrm>
          <a:prstGeom prst="rect">
            <a:avLst/>
          </a:prstGeom>
        </p:spPr>
        <p:txBody>
          <a:bodyPr lIns="0" tIns="0" rIns="0" bIns="0"/>
          <a:lstStyle>
            <a:lvl2pPr marL="0">
              <a:defRPr/>
            </a:lvl2pPr>
            <a:lvl3pPr marL="0">
              <a:spcBef>
                <a:spcPts val="0"/>
              </a:spcBef>
              <a:defRPr/>
            </a:lvl3pPr>
            <a:lvl4pPr marL="0">
              <a:spcBef>
                <a:spcPts val="1400"/>
              </a:spcBef>
              <a:defRPr/>
            </a:lvl4pPr>
            <a:lvl5pPr marL="0">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23"/>
          <p:cNvSpPr>
            <a:spLocks noGrp="1"/>
          </p:cNvSpPr>
          <p:nvPr>
            <p:ph type="pic" sz="quarter" idx="13" hasCustomPrompt="1"/>
          </p:nvPr>
        </p:nvSpPr>
        <p:spPr>
          <a:xfrm>
            <a:off x="3061319" y="0"/>
            <a:ext cx="9137152" cy="6163505"/>
          </a:xfrm>
          <a:custGeom>
            <a:avLst/>
            <a:gdLst>
              <a:gd name="connsiteX0" fmla="*/ 0 w 9775825"/>
              <a:gd name="connsiteY0" fmla="*/ 0 h 6858000"/>
              <a:gd name="connsiteX1" fmla="*/ 9775825 w 9775825"/>
              <a:gd name="connsiteY1" fmla="*/ 0 h 6858000"/>
              <a:gd name="connsiteX2" fmla="*/ 9775825 w 9775825"/>
              <a:gd name="connsiteY2" fmla="*/ 6858000 h 6858000"/>
              <a:gd name="connsiteX3" fmla="*/ 0 w 9775825"/>
              <a:gd name="connsiteY3" fmla="*/ 6858000 h 6858000"/>
              <a:gd name="connsiteX4" fmla="*/ 0 w 9775825"/>
              <a:gd name="connsiteY4" fmla="*/ 0 h 6858000"/>
              <a:gd name="connsiteX0" fmla="*/ 0 w 9775825"/>
              <a:gd name="connsiteY0" fmla="*/ 0 h 6858000"/>
              <a:gd name="connsiteX1" fmla="*/ 9775825 w 9775825"/>
              <a:gd name="connsiteY1" fmla="*/ 0 h 6858000"/>
              <a:gd name="connsiteX2" fmla="*/ 9775825 w 9775825"/>
              <a:gd name="connsiteY2" fmla="*/ 6858000 h 6858000"/>
              <a:gd name="connsiteX3" fmla="*/ 5921829 w 9775825"/>
              <a:gd name="connsiteY3" fmla="*/ 6858000 h 6858000"/>
              <a:gd name="connsiteX4" fmla="*/ 0 w 9775825"/>
              <a:gd name="connsiteY4" fmla="*/ 0 h 6858000"/>
              <a:gd name="connsiteX0" fmla="*/ 0 w 9775825"/>
              <a:gd name="connsiteY0" fmla="*/ 0 h 6858000"/>
              <a:gd name="connsiteX1" fmla="*/ 9775825 w 9775825"/>
              <a:gd name="connsiteY1" fmla="*/ 0 h 6858000"/>
              <a:gd name="connsiteX2" fmla="*/ 9775825 w 9775825"/>
              <a:gd name="connsiteY2" fmla="*/ 6858000 h 6858000"/>
              <a:gd name="connsiteX3" fmla="*/ 6442529 w 9775825"/>
              <a:gd name="connsiteY3" fmla="*/ 6858000 h 6858000"/>
              <a:gd name="connsiteX4" fmla="*/ 0 w 9775825"/>
              <a:gd name="connsiteY4" fmla="*/ 0 h 6858000"/>
              <a:gd name="connsiteX0" fmla="*/ 0 w 9775825"/>
              <a:gd name="connsiteY0" fmla="*/ 0 h 6858000"/>
              <a:gd name="connsiteX1" fmla="*/ 9775825 w 9775825"/>
              <a:gd name="connsiteY1" fmla="*/ 0 h 6858000"/>
              <a:gd name="connsiteX2" fmla="*/ 9775825 w 9775825"/>
              <a:gd name="connsiteY2" fmla="*/ 6858000 h 6858000"/>
              <a:gd name="connsiteX3" fmla="*/ 6760029 w 9775825"/>
              <a:gd name="connsiteY3" fmla="*/ 6858000 h 6858000"/>
              <a:gd name="connsiteX4" fmla="*/ 0 w 9775825"/>
              <a:gd name="connsiteY4" fmla="*/ 0 h 6858000"/>
              <a:gd name="connsiteX0" fmla="*/ 0 w 9775825"/>
              <a:gd name="connsiteY0" fmla="*/ 0 h 6858000"/>
              <a:gd name="connsiteX1" fmla="*/ 9775825 w 9775825"/>
              <a:gd name="connsiteY1" fmla="*/ 0 h 6858000"/>
              <a:gd name="connsiteX2" fmla="*/ 9775825 w 9775825"/>
              <a:gd name="connsiteY2" fmla="*/ 6858000 h 6858000"/>
              <a:gd name="connsiteX3" fmla="*/ 6836229 w 9775825"/>
              <a:gd name="connsiteY3" fmla="*/ 6858000 h 6858000"/>
              <a:gd name="connsiteX4" fmla="*/ 0 w 9775825"/>
              <a:gd name="connsiteY4" fmla="*/ 0 h 6858000"/>
              <a:gd name="connsiteX0" fmla="*/ 0 w 9775825"/>
              <a:gd name="connsiteY0" fmla="*/ 0 h 6858000"/>
              <a:gd name="connsiteX1" fmla="*/ 9775825 w 9775825"/>
              <a:gd name="connsiteY1" fmla="*/ 0 h 6858000"/>
              <a:gd name="connsiteX2" fmla="*/ 9775825 w 9775825"/>
              <a:gd name="connsiteY2" fmla="*/ 6858000 h 6858000"/>
              <a:gd name="connsiteX3" fmla="*/ 6912429 w 9775825"/>
              <a:gd name="connsiteY3" fmla="*/ 6858000 h 6858000"/>
              <a:gd name="connsiteX4" fmla="*/ 0 w 9775825"/>
              <a:gd name="connsiteY4" fmla="*/ 0 h 6858000"/>
              <a:gd name="connsiteX0" fmla="*/ 0 w 9775825"/>
              <a:gd name="connsiteY0" fmla="*/ 0 h 6858000"/>
              <a:gd name="connsiteX1" fmla="*/ 9775825 w 9775825"/>
              <a:gd name="connsiteY1" fmla="*/ 0 h 6858000"/>
              <a:gd name="connsiteX2" fmla="*/ 9775825 w 9775825"/>
              <a:gd name="connsiteY2" fmla="*/ 6858000 h 6858000"/>
              <a:gd name="connsiteX3" fmla="*/ 6874329 w 9775825"/>
              <a:gd name="connsiteY3" fmla="*/ 6858000 h 6858000"/>
              <a:gd name="connsiteX4" fmla="*/ 0 w 9775825"/>
              <a:gd name="connsiteY4" fmla="*/ 0 h 6858000"/>
              <a:gd name="connsiteX0" fmla="*/ 0 w 9775825"/>
              <a:gd name="connsiteY0" fmla="*/ 0 h 6858000"/>
              <a:gd name="connsiteX1" fmla="*/ 9775825 w 9775825"/>
              <a:gd name="connsiteY1" fmla="*/ 0 h 6858000"/>
              <a:gd name="connsiteX2" fmla="*/ 9763125 w 9775825"/>
              <a:gd name="connsiteY2" fmla="*/ 3759200 h 6858000"/>
              <a:gd name="connsiteX3" fmla="*/ 6874329 w 9775825"/>
              <a:gd name="connsiteY3" fmla="*/ 6858000 h 6858000"/>
              <a:gd name="connsiteX4" fmla="*/ 0 w 9775825"/>
              <a:gd name="connsiteY4" fmla="*/ 0 h 6858000"/>
              <a:gd name="connsiteX0" fmla="*/ 0 w 9775825"/>
              <a:gd name="connsiteY0" fmla="*/ 0 h 6858000"/>
              <a:gd name="connsiteX1" fmla="*/ 9775825 w 9775825"/>
              <a:gd name="connsiteY1" fmla="*/ 0 h 6858000"/>
              <a:gd name="connsiteX2" fmla="*/ 9763125 w 9775825"/>
              <a:gd name="connsiteY2" fmla="*/ 3970215 h 6858000"/>
              <a:gd name="connsiteX3" fmla="*/ 6874329 w 9775825"/>
              <a:gd name="connsiteY3" fmla="*/ 6858000 h 6858000"/>
              <a:gd name="connsiteX4" fmla="*/ 0 w 9775825"/>
              <a:gd name="connsiteY4" fmla="*/ 0 h 6858000"/>
              <a:gd name="connsiteX0" fmla="*/ 0 w 9775825"/>
              <a:gd name="connsiteY0" fmla="*/ 0 h 6858000"/>
              <a:gd name="connsiteX1" fmla="*/ 9775825 w 9775825"/>
              <a:gd name="connsiteY1" fmla="*/ 0 h 6858000"/>
              <a:gd name="connsiteX2" fmla="*/ 9773173 w 9775825"/>
              <a:gd name="connsiteY2" fmla="*/ 3980263 h 6858000"/>
              <a:gd name="connsiteX3" fmla="*/ 6874329 w 9775825"/>
              <a:gd name="connsiteY3" fmla="*/ 6858000 h 6858000"/>
              <a:gd name="connsiteX4" fmla="*/ 0 w 9775825"/>
              <a:gd name="connsiteY4" fmla="*/ 0 h 6858000"/>
              <a:gd name="connsiteX0" fmla="*/ 0 w 9775825"/>
              <a:gd name="connsiteY0" fmla="*/ 0 h 6858000"/>
              <a:gd name="connsiteX1" fmla="*/ 9775825 w 9775825"/>
              <a:gd name="connsiteY1" fmla="*/ 0 h 6858000"/>
              <a:gd name="connsiteX2" fmla="*/ 9120030 w 9775825"/>
              <a:gd name="connsiteY2" fmla="*/ 4662434 h 6858000"/>
              <a:gd name="connsiteX3" fmla="*/ 6874329 w 9775825"/>
              <a:gd name="connsiteY3" fmla="*/ 6858000 h 6858000"/>
              <a:gd name="connsiteX4" fmla="*/ 0 w 9775825"/>
              <a:gd name="connsiteY4" fmla="*/ 0 h 6858000"/>
              <a:gd name="connsiteX0" fmla="*/ 0 w 9120387"/>
              <a:gd name="connsiteY0" fmla="*/ 0 h 6858000"/>
              <a:gd name="connsiteX1" fmla="*/ 9093654 w 9120387"/>
              <a:gd name="connsiteY1" fmla="*/ 14515 h 6858000"/>
              <a:gd name="connsiteX2" fmla="*/ 9120030 w 9120387"/>
              <a:gd name="connsiteY2" fmla="*/ 4662434 h 6858000"/>
              <a:gd name="connsiteX3" fmla="*/ 6874329 w 9120387"/>
              <a:gd name="connsiteY3" fmla="*/ 6858000 h 6858000"/>
              <a:gd name="connsiteX4" fmla="*/ 0 w 9120387"/>
              <a:gd name="connsiteY4" fmla="*/ 0 h 6858000"/>
              <a:gd name="connsiteX0" fmla="*/ 0 w 9120742"/>
              <a:gd name="connsiteY0" fmla="*/ 0 h 6858000"/>
              <a:gd name="connsiteX1" fmla="*/ 9112315 w 9120742"/>
              <a:gd name="connsiteY1" fmla="*/ 23845 h 6858000"/>
              <a:gd name="connsiteX2" fmla="*/ 9120030 w 9120742"/>
              <a:gd name="connsiteY2" fmla="*/ 4662434 h 6858000"/>
              <a:gd name="connsiteX3" fmla="*/ 6874329 w 9120742"/>
              <a:gd name="connsiteY3" fmla="*/ 6858000 h 6858000"/>
              <a:gd name="connsiteX4" fmla="*/ 0 w 9120742"/>
              <a:gd name="connsiteY4" fmla="*/ 0 h 6858000"/>
              <a:gd name="connsiteX0" fmla="*/ 0 w 9130976"/>
              <a:gd name="connsiteY0" fmla="*/ 0 h 6858000"/>
              <a:gd name="connsiteX1" fmla="*/ 9130976 w 9130976"/>
              <a:gd name="connsiteY1" fmla="*/ 5183 h 6858000"/>
              <a:gd name="connsiteX2" fmla="*/ 9120030 w 9130976"/>
              <a:gd name="connsiteY2" fmla="*/ 4662434 h 6858000"/>
              <a:gd name="connsiteX3" fmla="*/ 6874329 w 9130976"/>
              <a:gd name="connsiteY3" fmla="*/ 6858000 h 6858000"/>
              <a:gd name="connsiteX4" fmla="*/ 0 w 9130976"/>
              <a:gd name="connsiteY4" fmla="*/ 0 h 6858000"/>
              <a:gd name="connsiteX0" fmla="*/ 0 w 9140306"/>
              <a:gd name="connsiteY0" fmla="*/ 4147 h 6862147"/>
              <a:gd name="connsiteX1" fmla="*/ 9140306 w 9140306"/>
              <a:gd name="connsiteY1" fmla="*/ 0 h 6862147"/>
              <a:gd name="connsiteX2" fmla="*/ 9120030 w 9140306"/>
              <a:gd name="connsiteY2" fmla="*/ 4666581 h 6862147"/>
              <a:gd name="connsiteX3" fmla="*/ 6874329 w 9140306"/>
              <a:gd name="connsiteY3" fmla="*/ 6862147 h 6862147"/>
              <a:gd name="connsiteX4" fmla="*/ 0 w 9140306"/>
              <a:gd name="connsiteY4" fmla="*/ 4147 h 6862147"/>
              <a:gd name="connsiteX0" fmla="*/ 0 w 9121645"/>
              <a:gd name="connsiteY0" fmla="*/ 0 h 6858000"/>
              <a:gd name="connsiteX1" fmla="*/ 9121645 w 9121645"/>
              <a:gd name="connsiteY1" fmla="*/ 5183 h 6858000"/>
              <a:gd name="connsiteX2" fmla="*/ 9120030 w 9121645"/>
              <a:gd name="connsiteY2" fmla="*/ 4662434 h 6858000"/>
              <a:gd name="connsiteX3" fmla="*/ 6874329 w 9121645"/>
              <a:gd name="connsiteY3" fmla="*/ 6858000 h 6858000"/>
              <a:gd name="connsiteX4" fmla="*/ 0 w 9121645"/>
              <a:gd name="connsiteY4" fmla="*/ 0 h 6858000"/>
              <a:gd name="connsiteX0" fmla="*/ 0 w 9124497"/>
              <a:gd name="connsiteY0" fmla="*/ 0 h 6858000"/>
              <a:gd name="connsiteX1" fmla="*/ 9121645 w 9124497"/>
              <a:gd name="connsiteY1" fmla="*/ 5183 h 6858000"/>
              <a:gd name="connsiteX2" fmla="*/ 9120030 w 9124497"/>
              <a:gd name="connsiteY2" fmla="*/ 4662434 h 6858000"/>
              <a:gd name="connsiteX3" fmla="*/ 6874329 w 9124497"/>
              <a:gd name="connsiteY3" fmla="*/ 6858000 h 6858000"/>
              <a:gd name="connsiteX4" fmla="*/ 0 w 9124497"/>
              <a:gd name="connsiteY4" fmla="*/ 0 h 6858000"/>
              <a:gd name="connsiteX0" fmla="*/ 0 w 9124497"/>
              <a:gd name="connsiteY0" fmla="*/ 4148 h 6862148"/>
              <a:gd name="connsiteX1" fmla="*/ 9121645 w 9124497"/>
              <a:gd name="connsiteY1" fmla="*/ 0 h 6862148"/>
              <a:gd name="connsiteX2" fmla="*/ 9120030 w 9124497"/>
              <a:gd name="connsiteY2" fmla="*/ 4666582 h 6862148"/>
              <a:gd name="connsiteX3" fmla="*/ 6874329 w 9124497"/>
              <a:gd name="connsiteY3" fmla="*/ 6862148 h 6862148"/>
              <a:gd name="connsiteX4" fmla="*/ 0 w 9124497"/>
              <a:gd name="connsiteY4" fmla="*/ 4148 h 6862148"/>
              <a:gd name="connsiteX0" fmla="*/ 0 w 9124497"/>
              <a:gd name="connsiteY0" fmla="*/ 4148 h 6862148"/>
              <a:gd name="connsiteX1" fmla="*/ 9121645 w 9124497"/>
              <a:gd name="connsiteY1" fmla="*/ 0 h 6862148"/>
              <a:gd name="connsiteX2" fmla="*/ 9120030 w 9124497"/>
              <a:gd name="connsiteY2" fmla="*/ 4666582 h 6862148"/>
              <a:gd name="connsiteX3" fmla="*/ 6874329 w 9124497"/>
              <a:gd name="connsiteY3" fmla="*/ 6862148 h 6862148"/>
              <a:gd name="connsiteX4" fmla="*/ 0 w 9124497"/>
              <a:gd name="connsiteY4" fmla="*/ 4148 h 6862148"/>
              <a:gd name="connsiteX0" fmla="*/ 0 w 9124497"/>
              <a:gd name="connsiteY0" fmla="*/ 4148 h 6862148"/>
              <a:gd name="connsiteX1" fmla="*/ 9121645 w 9124497"/>
              <a:gd name="connsiteY1" fmla="*/ 0 h 6862148"/>
              <a:gd name="connsiteX2" fmla="*/ 9120030 w 9124497"/>
              <a:gd name="connsiteY2" fmla="*/ 4666582 h 6862148"/>
              <a:gd name="connsiteX3" fmla="*/ 6874329 w 9124497"/>
              <a:gd name="connsiteY3" fmla="*/ 6862148 h 6862148"/>
              <a:gd name="connsiteX4" fmla="*/ 0 w 9124497"/>
              <a:gd name="connsiteY4" fmla="*/ 4148 h 6862148"/>
              <a:gd name="connsiteX0" fmla="*/ 0 w 9136883"/>
              <a:gd name="connsiteY0" fmla="*/ 4148 h 6862148"/>
              <a:gd name="connsiteX1" fmla="*/ 9121645 w 9136883"/>
              <a:gd name="connsiteY1" fmla="*/ 0 h 6862148"/>
              <a:gd name="connsiteX2" fmla="*/ 9120030 w 9136883"/>
              <a:gd name="connsiteY2" fmla="*/ 4666582 h 6862148"/>
              <a:gd name="connsiteX3" fmla="*/ 6874329 w 9136883"/>
              <a:gd name="connsiteY3" fmla="*/ 6862148 h 6862148"/>
              <a:gd name="connsiteX4" fmla="*/ 0 w 9136883"/>
              <a:gd name="connsiteY4" fmla="*/ 4148 h 6862148"/>
              <a:gd name="connsiteX0" fmla="*/ 0 w 9124497"/>
              <a:gd name="connsiteY0" fmla="*/ 4148 h 6862148"/>
              <a:gd name="connsiteX1" fmla="*/ 9121645 w 9124497"/>
              <a:gd name="connsiteY1" fmla="*/ 0 h 6862148"/>
              <a:gd name="connsiteX2" fmla="*/ 9120030 w 9124497"/>
              <a:gd name="connsiteY2" fmla="*/ 4666582 h 6862148"/>
              <a:gd name="connsiteX3" fmla="*/ 6874329 w 9124497"/>
              <a:gd name="connsiteY3" fmla="*/ 6862148 h 6862148"/>
              <a:gd name="connsiteX4" fmla="*/ 0 w 9124497"/>
              <a:gd name="connsiteY4" fmla="*/ 4148 h 6862148"/>
              <a:gd name="connsiteX0" fmla="*/ 0 w 9135378"/>
              <a:gd name="connsiteY0" fmla="*/ 4148 h 6862148"/>
              <a:gd name="connsiteX1" fmla="*/ 9134345 w 9135378"/>
              <a:gd name="connsiteY1" fmla="*/ 0 h 6862148"/>
              <a:gd name="connsiteX2" fmla="*/ 9120030 w 9135378"/>
              <a:gd name="connsiteY2" fmla="*/ 4666582 h 6862148"/>
              <a:gd name="connsiteX3" fmla="*/ 6874329 w 9135378"/>
              <a:gd name="connsiteY3" fmla="*/ 6862148 h 6862148"/>
              <a:gd name="connsiteX4" fmla="*/ 0 w 9135378"/>
              <a:gd name="connsiteY4" fmla="*/ 4148 h 6862148"/>
              <a:gd name="connsiteX0" fmla="*/ 0 w 9123789"/>
              <a:gd name="connsiteY0" fmla="*/ 0 h 6858000"/>
              <a:gd name="connsiteX1" fmla="*/ 9120490 w 9123789"/>
              <a:gd name="connsiteY1" fmla="*/ 9707 h 6858000"/>
              <a:gd name="connsiteX2" fmla="*/ 9120030 w 9123789"/>
              <a:gd name="connsiteY2" fmla="*/ 4662434 h 6858000"/>
              <a:gd name="connsiteX3" fmla="*/ 6874329 w 9123789"/>
              <a:gd name="connsiteY3" fmla="*/ 6858000 h 6858000"/>
              <a:gd name="connsiteX4" fmla="*/ 0 w 9123789"/>
              <a:gd name="connsiteY4" fmla="*/ 0 h 6858000"/>
              <a:gd name="connsiteX0" fmla="*/ 0 w 9148796"/>
              <a:gd name="connsiteY0" fmla="*/ 4148 h 6862148"/>
              <a:gd name="connsiteX1" fmla="*/ 9148199 w 9148796"/>
              <a:gd name="connsiteY1" fmla="*/ 0 h 6862148"/>
              <a:gd name="connsiteX2" fmla="*/ 9120030 w 9148796"/>
              <a:gd name="connsiteY2" fmla="*/ 4666582 h 6862148"/>
              <a:gd name="connsiteX3" fmla="*/ 6874329 w 9148796"/>
              <a:gd name="connsiteY3" fmla="*/ 6862148 h 6862148"/>
              <a:gd name="connsiteX4" fmla="*/ 0 w 9148796"/>
              <a:gd name="connsiteY4" fmla="*/ 4148 h 6862148"/>
              <a:gd name="connsiteX0" fmla="*/ 0 w 9151498"/>
              <a:gd name="connsiteY0" fmla="*/ 4148 h 6862148"/>
              <a:gd name="connsiteX1" fmla="*/ 9148199 w 9151498"/>
              <a:gd name="connsiteY1" fmla="*/ 0 h 6862148"/>
              <a:gd name="connsiteX2" fmla="*/ 9147739 w 9151498"/>
              <a:gd name="connsiteY2" fmla="*/ 4625018 h 6862148"/>
              <a:gd name="connsiteX3" fmla="*/ 6874329 w 9151498"/>
              <a:gd name="connsiteY3" fmla="*/ 6862148 h 6862148"/>
              <a:gd name="connsiteX4" fmla="*/ 0 w 9151498"/>
              <a:gd name="connsiteY4" fmla="*/ 4148 h 6862148"/>
              <a:gd name="connsiteX0" fmla="*/ 0 w 9149275"/>
              <a:gd name="connsiteY0" fmla="*/ 4148 h 6862148"/>
              <a:gd name="connsiteX1" fmla="*/ 9148199 w 9149275"/>
              <a:gd name="connsiteY1" fmla="*/ 0 h 6862148"/>
              <a:gd name="connsiteX2" fmla="*/ 9147739 w 9149275"/>
              <a:gd name="connsiteY2" fmla="*/ 4625018 h 6862148"/>
              <a:gd name="connsiteX3" fmla="*/ 6874329 w 9149275"/>
              <a:gd name="connsiteY3" fmla="*/ 6862148 h 6862148"/>
              <a:gd name="connsiteX4" fmla="*/ 0 w 9149275"/>
              <a:gd name="connsiteY4" fmla="*/ 4148 h 6862148"/>
              <a:gd name="connsiteX0" fmla="*/ 0 w 9149275"/>
              <a:gd name="connsiteY0" fmla="*/ 4148 h 6862148"/>
              <a:gd name="connsiteX1" fmla="*/ 9148199 w 9149275"/>
              <a:gd name="connsiteY1" fmla="*/ 0 h 6862148"/>
              <a:gd name="connsiteX2" fmla="*/ 9147739 w 9149275"/>
              <a:gd name="connsiteY2" fmla="*/ 4625018 h 6862148"/>
              <a:gd name="connsiteX3" fmla="*/ 6874329 w 9149275"/>
              <a:gd name="connsiteY3" fmla="*/ 6862148 h 6862148"/>
              <a:gd name="connsiteX4" fmla="*/ 0 w 9149275"/>
              <a:gd name="connsiteY4" fmla="*/ 4148 h 6862148"/>
              <a:gd name="connsiteX0" fmla="*/ 0 w 9151498"/>
              <a:gd name="connsiteY0" fmla="*/ 4148 h 6862148"/>
              <a:gd name="connsiteX1" fmla="*/ 9148199 w 9151498"/>
              <a:gd name="connsiteY1" fmla="*/ 0 h 6862148"/>
              <a:gd name="connsiteX2" fmla="*/ 9147739 w 9151498"/>
              <a:gd name="connsiteY2" fmla="*/ 4625018 h 6862148"/>
              <a:gd name="connsiteX3" fmla="*/ 6874329 w 9151498"/>
              <a:gd name="connsiteY3" fmla="*/ 6862148 h 6862148"/>
              <a:gd name="connsiteX4" fmla="*/ 0 w 9151498"/>
              <a:gd name="connsiteY4" fmla="*/ 4148 h 6862148"/>
              <a:gd name="connsiteX0" fmla="*/ 0 w 9148578"/>
              <a:gd name="connsiteY0" fmla="*/ 4148 h 6862148"/>
              <a:gd name="connsiteX1" fmla="*/ 9148199 w 9148578"/>
              <a:gd name="connsiteY1" fmla="*/ 0 h 6862148"/>
              <a:gd name="connsiteX2" fmla="*/ 9101244 w 9148578"/>
              <a:gd name="connsiteY2" fmla="*/ 4656015 h 6862148"/>
              <a:gd name="connsiteX3" fmla="*/ 6874329 w 9148578"/>
              <a:gd name="connsiteY3" fmla="*/ 6862148 h 6862148"/>
              <a:gd name="connsiteX4" fmla="*/ 0 w 9148578"/>
              <a:gd name="connsiteY4" fmla="*/ 4148 h 6862148"/>
              <a:gd name="connsiteX0" fmla="*/ 0 w 9102022"/>
              <a:gd name="connsiteY0" fmla="*/ 0 h 6858000"/>
              <a:gd name="connsiteX1" fmla="*/ 9086206 w 9102022"/>
              <a:gd name="connsiteY1" fmla="*/ 11351 h 6858000"/>
              <a:gd name="connsiteX2" fmla="*/ 9101244 w 9102022"/>
              <a:gd name="connsiteY2" fmla="*/ 4651867 h 6858000"/>
              <a:gd name="connsiteX3" fmla="*/ 6874329 w 9102022"/>
              <a:gd name="connsiteY3" fmla="*/ 6858000 h 6858000"/>
              <a:gd name="connsiteX4" fmla="*/ 0 w 9102022"/>
              <a:gd name="connsiteY4" fmla="*/ 0 h 6858000"/>
              <a:gd name="connsiteX0" fmla="*/ 0 w 9105003"/>
              <a:gd name="connsiteY0" fmla="*/ 0 h 6858000"/>
              <a:gd name="connsiteX1" fmla="*/ 9101704 w 9105003"/>
              <a:gd name="connsiteY1" fmla="*/ 11351 h 6858000"/>
              <a:gd name="connsiteX2" fmla="*/ 9101244 w 9105003"/>
              <a:gd name="connsiteY2" fmla="*/ 4651867 h 6858000"/>
              <a:gd name="connsiteX3" fmla="*/ 6874329 w 9105003"/>
              <a:gd name="connsiteY3" fmla="*/ 6858000 h 6858000"/>
              <a:gd name="connsiteX4" fmla="*/ 0 w 9105003"/>
              <a:gd name="connsiteY4" fmla="*/ 0 h 6858000"/>
              <a:gd name="connsiteX0" fmla="*/ 0 w 9105003"/>
              <a:gd name="connsiteY0" fmla="*/ 4148 h 6862148"/>
              <a:gd name="connsiteX1" fmla="*/ 9101704 w 9105003"/>
              <a:gd name="connsiteY1" fmla="*/ 0 h 6862148"/>
              <a:gd name="connsiteX2" fmla="*/ 9101244 w 9105003"/>
              <a:gd name="connsiteY2" fmla="*/ 4656015 h 6862148"/>
              <a:gd name="connsiteX3" fmla="*/ 6874329 w 9105003"/>
              <a:gd name="connsiteY3" fmla="*/ 6862148 h 6862148"/>
              <a:gd name="connsiteX4" fmla="*/ 0 w 9105003"/>
              <a:gd name="connsiteY4" fmla="*/ 4148 h 6862148"/>
              <a:gd name="connsiteX0" fmla="*/ 0 w 9102974"/>
              <a:gd name="connsiteY0" fmla="*/ 4148 h 6862148"/>
              <a:gd name="connsiteX1" fmla="*/ 9101704 w 9102974"/>
              <a:gd name="connsiteY1" fmla="*/ 0 h 6862148"/>
              <a:gd name="connsiteX2" fmla="*/ 9090970 w 9102974"/>
              <a:gd name="connsiteY2" fmla="*/ 3269004 h 6862148"/>
              <a:gd name="connsiteX3" fmla="*/ 6874329 w 9102974"/>
              <a:gd name="connsiteY3" fmla="*/ 6862148 h 6862148"/>
              <a:gd name="connsiteX4" fmla="*/ 0 w 9102974"/>
              <a:gd name="connsiteY4" fmla="*/ 4148 h 6862148"/>
              <a:gd name="connsiteX0" fmla="*/ 0 w 9102974"/>
              <a:gd name="connsiteY0" fmla="*/ 4148 h 6163505"/>
              <a:gd name="connsiteX1" fmla="*/ 9101704 w 9102974"/>
              <a:gd name="connsiteY1" fmla="*/ 0 h 6163505"/>
              <a:gd name="connsiteX2" fmla="*/ 9090970 w 9102974"/>
              <a:gd name="connsiteY2" fmla="*/ 3269004 h 6163505"/>
              <a:gd name="connsiteX3" fmla="*/ 6196234 w 9102974"/>
              <a:gd name="connsiteY3" fmla="*/ 6163505 h 6163505"/>
              <a:gd name="connsiteX4" fmla="*/ 0 w 9102974"/>
              <a:gd name="connsiteY4" fmla="*/ 4148 h 6163505"/>
              <a:gd name="connsiteX0" fmla="*/ 0 w 9110761"/>
              <a:gd name="connsiteY0" fmla="*/ 4148 h 6163505"/>
              <a:gd name="connsiteX1" fmla="*/ 9101704 w 9110761"/>
              <a:gd name="connsiteY1" fmla="*/ 0 h 6163505"/>
              <a:gd name="connsiteX2" fmla="*/ 9109443 w 9110761"/>
              <a:gd name="connsiteY2" fmla="*/ 3232059 h 6163505"/>
              <a:gd name="connsiteX3" fmla="*/ 6196234 w 9110761"/>
              <a:gd name="connsiteY3" fmla="*/ 6163505 h 6163505"/>
              <a:gd name="connsiteX4" fmla="*/ 0 w 9110761"/>
              <a:gd name="connsiteY4" fmla="*/ 4148 h 6163505"/>
              <a:gd name="connsiteX0" fmla="*/ 0 w 9110761"/>
              <a:gd name="connsiteY0" fmla="*/ 4148 h 6163505"/>
              <a:gd name="connsiteX1" fmla="*/ 9101704 w 9110761"/>
              <a:gd name="connsiteY1" fmla="*/ 0 h 6163505"/>
              <a:gd name="connsiteX2" fmla="*/ 9109443 w 9110761"/>
              <a:gd name="connsiteY2" fmla="*/ 3232059 h 6163505"/>
              <a:gd name="connsiteX3" fmla="*/ 6196234 w 9110761"/>
              <a:gd name="connsiteY3" fmla="*/ 6163505 h 6163505"/>
              <a:gd name="connsiteX4" fmla="*/ 0 w 9110761"/>
              <a:gd name="connsiteY4" fmla="*/ 4148 h 6163505"/>
              <a:gd name="connsiteX0" fmla="*/ 0 w 9109443"/>
              <a:gd name="connsiteY0" fmla="*/ 4148 h 6163505"/>
              <a:gd name="connsiteX1" fmla="*/ 9101704 w 9109443"/>
              <a:gd name="connsiteY1" fmla="*/ 0 h 6163505"/>
              <a:gd name="connsiteX2" fmla="*/ 9109443 w 9109443"/>
              <a:gd name="connsiteY2" fmla="*/ 3232059 h 6163505"/>
              <a:gd name="connsiteX3" fmla="*/ 6196234 w 9109443"/>
              <a:gd name="connsiteY3" fmla="*/ 6163505 h 6163505"/>
              <a:gd name="connsiteX4" fmla="*/ 0 w 9109443"/>
              <a:gd name="connsiteY4" fmla="*/ 4148 h 6163505"/>
              <a:gd name="connsiteX0" fmla="*/ 0 w 9129996"/>
              <a:gd name="connsiteY0" fmla="*/ 4148 h 6163505"/>
              <a:gd name="connsiteX1" fmla="*/ 9129413 w 9129996"/>
              <a:gd name="connsiteY1" fmla="*/ 0 h 6163505"/>
              <a:gd name="connsiteX2" fmla="*/ 9109443 w 9129996"/>
              <a:gd name="connsiteY2" fmla="*/ 3232059 h 6163505"/>
              <a:gd name="connsiteX3" fmla="*/ 6196234 w 9129996"/>
              <a:gd name="connsiteY3" fmla="*/ 6163505 h 6163505"/>
              <a:gd name="connsiteX4" fmla="*/ 0 w 9129996"/>
              <a:gd name="connsiteY4" fmla="*/ 4148 h 6163505"/>
              <a:gd name="connsiteX0" fmla="*/ 0 w 9129870"/>
              <a:gd name="connsiteY0" fmla="*/ 4148 h 6163505"/>
              <a:gd name="connsiteX1" fmla="*/ 9129413 w 9129870"/>
              <a:gd name="connsiteY1" fmla="*/ 0 h 6163505"/>
              <a:gd name="connsiteX2" fmla="*/ 9100207 w 9129870"/>
              <a:gd name="connsiteY2" fmla="*/ 3158168 h 6163505"/>
              <a:gd name="connsiteX3" fmla="*/ 6196234 w 9129870"/>
              <a:gd name="connsiteY3" fmla="*/ 6163505 h 6163505"/>
              <a:gd name="connsiteX4" fmla="*/ 0 w 9129870"/>
              <a:gd name="connsiteY4" fmla="*/ 4148 h 6163505"/>
              <a:gd name="connsiteX0" fmla="*/ 0 w 9137152"/>
              <a:gd name="connsiteY0" fmla="*/ 4148 h 6163505"/>
              <a:gd name="connsiteX1" fmla="*/ 9129413 w 9137152"/>
              <a:gd name="connsiteY1" fmla="*/ 0 h 6163505"/>
              <a:gd name="connsiteX2" fmla="*/ 9137152 w 9137152"/>
              <a:gd name="connsiteY2" fmla="*/ 3222823 h 6163505"/>
              <a:gd name="connsiteX3" fmla="*/ 6196234 w 9137152"/>
              <a:gd name="connsiteY3" fmla="*/ 6163505 h 6163505"/>
              <a:gd name="connsiteX4" fmla="*/ 0 w 9137152"/>
              <a:gd name="connsiteY4" fmla="*/ 4148 h 61635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7152" h="6163505">
                <a:moveTo>
                  <a:pt x="0" y="4148"/>
                </a:moveTo>
                <a:lnTo>
                  <a:pt x="9129413" y="0"/>
                </a:lnTo>
                <a:cubicBezTo>
                  <a:pt x="9134509" y="2223450"/>
                  <a:pt x="9132149" y="787502"/>
                  <a:pt x="9137152" y="3222823"/>
                </a:cubicBezTo>
                <a:lnTo>
                  <a:pt x="6196234" y="6163505"/>
                </a:lnTo>
                <a:lnTo>
                  <a:pt x="0" y="4148"/>
                </a:lnTo>
                <a:close/>
              </a:path>
            </a:pathLst>
          </a:custGeom>
          <a:solidFill>
            <a:schemeClr val="bg1">
              <a:lumMod val="95000"/>
            </a:schemeClr>
          </a:solidFill>
          <a:ln>
            <a:noFill/>
          </a:ln>
        </p:spPr>
        <p:txBody>
          <a:bodyPr/>
          <a:lstStyle>
            <a:lvl1pPr>
              <a:defRPr baseline="0">
                <a:solidFill>
                  <a:schemeClr val="bg1">
                    <a:lumMod val="75000"/>
                  </a:schemeClr>
                </a:solidFill>
              </a:defRPr>
            </a:lvl1pPr>
          </a:lstStyle>
          <a:p>
            <a:r>
              <a:rPr lang="en-US"/>
              <a:t>Click icon to add picture</a:t>
            </a:r>
          </a:p>
        </p:txBody>
      </p:sp>
      <p:sp>
        <p:nvSpPr>
          <p:cNvPr id="8" name="Freeform 7"/>
          <p:cNvSpPr/>
          <p:nvPr userDrawn="1"/>
        </p:nvSpPr>
        <p:spPr>
          <a:xfrm>
            <a:off x="8561691" y="6159490"/>
            <a:ext cx="1397021" cy="698510"/>
          </a:xfrm>
          <a:custGeom>
            <a:avLst/>
            <a:gdLst>
              <a:gd name="connsiteX0" fmla="*/ 698510 w 1397021"/>
              <a:gd name="connsiteY0" fmla="*/ 0 h 698510"/>
              <a:gd name="connsiteX1" fmla="*/ 1397021 w 1397021"/>
              <a:gd name="connsiteY1" fmla="*/ 698510 h 698510"/>
              <a:gd name="connsiteX2" fmla="*/ 0 w 1397021"/>
              <a:gd name="connsiteY2" fmla="*/ 698510 h 698510"/>
              <a:gd name="connsiteX3" fmla="*/ 698510 w 1397021"/>
              <a:gd name="connsiteY3" fmla="*/ 0 h 698510"/>
            </a:gdLst>
            <a:ahLst/>
            <a:cxnLst>
              <a:cxn ang="0">
                <a:pos x="connsiteX0" y="connsiteY0"/>
              </a:cxn>
              <a:cxn ang="0">
                <a:pos x="connsiteX1" y="connsiteY1"/>
              </a:cxn>
              <a:cxn ang="0">
                <a:pos x="connsiteX2" y="connsiteY2"/>
              </a:cxn>
              <a:cxn ang="0">
                <a:pos x="connsiteX3" y="connsiteY3"/>
              </a:cxn>
            </a:cxnLst>
            <a:rect l="l" t="t" r="r" b="b"/>
            <a:pathLst>
              <a:path w="1397021" h="698510">
                <a:moveTo>
                  <a:pt x="698510" y="0"/>
                </a:moveTo>
                <a:lnTo>
                  <a:pt x="1397021" y="698510"/>
                </a:lnTo>
                <a:lnTo>
                  <a:pt x="0" y="698510"/>
                </a:lnTo>
                <a:lnTo>
                  <a:pt x="69851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a:p>
        </p:txBody>
      </p:sp>
      <p:sp>
        <p:nvSpPr>
          <p:cNvPr id="9" name="Freeform 8"/>
          <p:cNvSpPr/>
          <p:nvPr userDrawn="1"/>
        </p:nvSpPr>
        <p:spPr>
          <a:xfrm>
            <a:off x="9253574" y="3221064"/>
            <a:ext cx="2938426" cy="3636936"/>
          </a:xfrm>
          <a:custGeom>
            <a:avLst/>
            <a:gdLst>
              <a:gd name="connsiteX0" fmla="*/ 2938426 w 2938426"/>
              <a:gd name="connsiteY0" fmla="*/ 0 h 3636936"/>
              <a:gd name="connsiteX1" fmla="*/ 2938426 w 2938426"/>
              <a:gd name="connsiteY1" fmla="*/ 3636936 h 3636936"/>
              <a:gd name="connsiteX2" fmla="*/ 698511 w 2938426"/>
              <a:gd name="connsiteY2" fmla="*/ 3636936 h 3636936"/>
              <a:gd name="connsiteX3" fmla="*/ 0 w 2938426"/>
              <a:gd name="connsiteY3" fmla="*/ 2938426 h 3636936"/>
              <a:gd name="connsiteX4" fmla="*/ 2938426 w 2938426"/>
              <a:gd name="connsiteY4" fmla="*/ 0 h 3636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8426" h="3636936">
                <a:moveTo>
                  <a:pt x="2938426" y="0"/>
                </a:moveTo>
                <a:lnTo>
                  <a:pt x="2938426" y="3636936"/>
                </a:lnTo>
                <a:lnTo>
                  <a:pt x="698511" y="3636936"/>
                </a:lnTo>
                <a:lnTo>
                  <a:pt x="0" y="2938426"/>
                </a:lnTo>
                <a:lnTo>
                  <a:pt x="2938426"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42526" y="6355449"/>
            <a:ext cx="1867511" cy="235851"/>
          </a:xfrm>
          <a:prstGeom prst="rect">
            <a:avLst/>
          </a:prstGeom>
        </p:spPr>
      </p:pic>
    </p:spTree>
    <p:extLst>
      <p:ext uri="{BB962C8B-B14F-4D97-AF65-F5344CB8AC3E}">
        <p14:creationId xmlns:p14="http://schemas.microsoft.com/office/powerpoint/2010/main" val="36898240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8">
    <p:spTree>
      <p:nvGrpSpPr>
        <p:cNvPr id="1" name=""/>
        <p:cNvGrpSpPr/>
        <p:nvPr/>
      </p:nvGrpSpPr>
      <p:grpSpPr>
        <a:xfrm>
          <a:off x="0" y="0"/>
          <a:ext cx="0" cy="0"/>
          <a:chOff x="0" y="0"/>
          <a:chExt cx="0" cy="0"/>
        </a:xfrm>
      </p:grpSpPr>
      <p:grpSp>
        <p:nvGrpSpPr>
          <p:cNvPr id="10" name="Group 9"/>
          <p:cNvGrpSpPr/>
          <p:nvPr userDrawn="1"/>
        </p:nvGrpSpPr>
        <p:grpSpPr>
          <a:xfrm>
            <a:off x="6349043" y="0"/>
            <a:ext cx="5850448" cy="6858000"/>
            <a:chOff x="6349043" y="0"/>
            <a:chExt cx="5850448" cy="6858000"/>
          </a:xfrm>
        </p:grpSpPr>
        <p:sp>
          <p:nvSpPr>
            <p:cNvPr id="11" name="Freeform 10"/>
            <p:cNvSpPr/>
            <p:nvPr userDrawn="1"/>
          </p:nvSpPr>
          <p:spPr>
            <a:xfrm>
              <a:off x="7529724" y="0"/>
              <a:ext cx="4669767" cy="3002309"/>
            </a:xfrm>
            <a:custGeom>
              <a:avLst/>
              <a:gdLst>
                <a:gd name="connsiteX0" fmla="*/ 3001859 w 4669767"/>
                <a:gd name="connsiteY0" fmla="*/ 0 h 3002309"/>
                <a:gd name="connsiteX1" fmla="*/ 4669767 w 4669767"/>
                <a:gd name="connsiteY1" fmla="*/ 0 h 3002309"/>
                <a:gd name="connsiteX2" fmla="*/ 4669767 w 4669767"/>
                <a:gd name="connsiteY2" fmla="*/ 1031744 h 3002309"/>
                <a:gd name="connsiteX3" fmla="*/ 2699498 w 4669767"/>
                <a:gd name="connsiteY3" fmla="*/ 3002309 h 3002309"/>
                <a:gd name="connsiteX4" fmla="*/ 0 w 4669767"/>
                <a:gd name="connsiteY4" fmla="*/ 3002309 h 3002309"/>
                <a:gd name="connsiteX5" fmla="*/ 3001859 w 4669767"/>
                <a:gd name="connsiteY5" fmla="*/ 0 h 3002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9767" h="3002309">
                  <a:moveTo>
                    <a:pt x="3001859" y="0"/>
                  </a:moveTo>
                  <a:lnTo>
                    <a:pt x="4669767" y="0"/>
                  </a:lnTo>
                  <a:lnTo>
                    <a:pt x="4669767" y="1031744"/>
                  </a:lnTo>
                  <a:lnTo>
                    <a:pt x="2699498" y="3002309"/>
                  </a:lnTo>
                  <a:lnTo>
                    <a:pt x="0" y="3002309"/>
                  </a:lnTo>
                  <a:lnTo>
                    <a:pt x="3001859"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a:p>
          </p:txBody>
        </p:sp>
        <p:sp>
          <p:nvSpPr>
            <p:cNvPr id="12" name="Freeform 11"/>
            <p:cNvSpPr/>
            <p:nvPr userDrawn="1"/>
          </p:nvSpPr>
          <p:spPr>
            <a:xfrm>
              <a:off x="6349043" y="1014166"/>
              <a:ext cx="5842957" cy="5843834"/>
            </a:xfrm>
            <a:custGeom>
              <a:avLst/>
              <a:gdLst>
                <a:gd name="connsiteX0" fmla="*/ 5842957 w 5842957"/>
                <a:gd name="connsiteY0" fmla="*/ 0 h 5843834"/>
                <a:gd name="connsiteX1" fmla="*/ 5842957 w 5842957"/>
                <a:gd name="connsiteY1" fmla="*/ 26991 h 5843834"/>
                <a:gd name="connsiteX2" fmla="*/ 5842957 w 5842957"/>
                <a:gd name="connsiteY2" fmla="*/ 2796360 h 5843834"/>
                <a:gd name="connsiteX3" fmla="*/ 2795940 w 5842957"/>
                <a:gd name="connsiteY3" fmla="*/ 5843834 h 5843834"/>
                <a:gd name="connsiteX4" fmla="*/ 0 w 5842957"/>
                <a:gd name="connsiteY4" fmla="*/ 5843834 h 5843834"/>
                <a:gd name="connsiteX5" fmla="*/ 3838183 w 5842957"/>
                <a:gd name="connsiteY5" fmla="*/ 2005075 h 5843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2957" h="5843834">
                  <a:moveTo>
                    <a:pt x="5842957" y="0"/>
                  </a:moveTo>
                  <a:lnTo>
                    <a:pt x="5842957" y="26991"/>
                  </a:lnTo>
                  <a:lnTo>
                    <a:pt x="5842957" y="2796360"/>
                  </a:lnTo>
                  <a:lnTo>
                    <a:pt x="2795940" y="5843834"/>
                  </a:lnTo>
                  <a:lnTo>
                    <a:pt x="0" y="5843834"/>
                  </a:lnTo>
                  <a:lnTo>
                    <a:pt x="3838183" y="200507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a:p>
          </p:txBody>
        </p:sp>
      </p:grpSp>
      <p:sp>
        <p:nvSpPr>
          <p:cNvPr id="5" name="Footer Placeholder 4"/>
          <p:cNvSpPr>
            <a:spLocks noGrp="1"/>
          </p:cNvSpPr>
          <p:nvPr>
            <p:ph type="ftr" sz="quarter" idx="11"/>
          </p:nvPr>
        </p:nvSpPr>
        <p:spPr/>
        <p:txBody>
          <a:bodyPr/>
          <a:lstStyle>
            <a:lvl1pPr>
              <a:defRPr>
                <a:solidFill>
                  <a:schemeClr val="tx1"/>
                </a:solidFill>
              </a:defRPr>
            </a:lvl1pPr>
          </a:lstStyle>
          <a:p>
            <a:r>
              <a:rPr lang="en-US"/>
              <a:t>© 2018 The Permanente Medical Group</a:t>
            </a:r>
          </a:p>
        </p:txBody>
      </p:sp>
      <p:sp>
        <p:nvSpPr>
          <p:cNvPr id="13" name="Date Placeholder 3"/>
          <p:cNvSpPr>
            <a:spLocks noGrp="1"/>
          </p:cNvSpPr>
          <p:nvPr>
            <p:ph type="dt" sz="half" idx="2"/>
          </p:nvPr>
        </p:nvSpPr>
        <p:spPr>
          <a:xfrm>
            <a:off x="381000" y="6172200"/>
            <a:ext cx="1541444" cy="228600"/>
          </a:xfrm>
          <a:prstGeom prst="rect">
            <a:avLst/>
          </a:prstGeom>
        </p:spPr>
        <p:txBody>
          <a:bodyPr vert="horz" lIns="0" tIns="0" rIns="0" bIns="0" rtlCol="0" anchor="t" anchorCtr="0"/>
          <a:lstStyle>
            <a:lvl1pPr algn="l">
              <a:defRPr sz="1100">
                <a:solidFill>
                  <a:schemeClr val="tx1"/>
                </a:solidFill>
              </a:defRPr>
            </a:lvl1pPr>
          </a:lstStyle>
          <a:p>
            <a:endParaRPr lang="en-US"/>
          </a:p>
        </p:txBody>
      </p:sp>
      <p:sp>
        <p:nvSpPr>
          <p:cNvPr id="2" name="Title 1"/>
          <p:cNvSpPr>
            <a:spLocks noGrp="1"/>
          </p:cNvSpPr>
          <p:nvPr>
            <p:ph type="title"/>
          </p:nvPr>
        </p:nvSpPr>
        <p:spPr>
          <a:xfrm>
            <a:off x="381000" y="2028481"/>
            <a:ext cx="5920648" cy="1286219"/>
          </a:xfrm>
        </p:spPr>
        <p:txBody>
          <a:bodyPr/>
          <a:lstStyle>
            <a:lvl1pPr>
              <a:defRPr>
                <a:solidFill>
                  <a:schemeClr val="accent2"/>
                </a:solidFill>
              </a:defRPr>
            </a:lvl1pPr>
          </a:lstStyle>
          <a:p>
            <a:r>
              <a:rPr lang="en-US"/>
              <a:t>Click to edit Master title style</a:t>
            </a:r>
          </a:p>
        </p:txBody>
      </p:sp>
      <p:sp>
        <p:nvSpPr>
          <p:cNvPr id="14" name="Text Placeholder 5"/>
          <p:cNvSpPr>
            <a:spLocks noGrp="1"/>
          </p:cNvSpPr>
          <p:nvPr>
            <p:ph type="body" sz="quarter" idx="12"/>
          </p:nvPr>
        </p:nvSpPr>
        <p:spPr>
          <a:xfrm>
            <a:off x="381000" y="3867150"/>
            <a:ext cx="4565650" cy="2305050"/>
          </a:xfrm>
          <a:prstGeom prst="rect">
            <a:avLst/>
          </a:prstGeom>
        </p:spPr>
        <p:txBody>
          <a:bodyPr lIns="0" tIns="0" rIns="0" bIns="0"/>
          <a:lstStyle>
            <a:lvl2pPr marL="0">
              <a:defRPr/>
            </a:lvl2pPr>
            <a:lvl3pPr marL="0">
              <a:spcBef>
                <a:spcPts val="0"/>
              </a:spcBef>
              <a:defRPr/>
            </a:lvl3pPr>
            <a:lvl4pPr marL="0">
              <a:spcBef>
                <a:spcPts val="1400"/>
              </a:spcBef>
              <a:defRPr/>
            </a:lvl4pPr>
            <a:lvl5pPr marL="0">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085206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10/7/2021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41502250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sclaimer Ligh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2625381"/>
            <a:ext cx="6455664" cy="1489419"/>
          </a:xfrm>
        </p:spPr>
        <p:txBody>
          <a:bodyPr anchor="t" anchorCtr="0"/>
          <a:lstStyle>
            <a:lvl1pPr>
              <a:defRPr>
                <a:solidFill>
                  <a:schemeClr val="tx1"/>
                </a:solidFill>
              </a:defRPr>
            </a:lvl1pPr>
          </a:lstStyle>
          <a:p>
            <a:r>
              <a:rPr lang="en-US"/>
              <a:t>Click to edit Master title style</a:t>
            </a:r>
          </a:p>
        </p:txBody>
      </p:sp>
      <p:sp>
        <p:nvSpPr>
          <p:cNvPr id="3" name="Footer Placeholder 2"/>
          <p:cNvSpPr>
            <a:spLocks noGrp="1"/>
          </p:cNvSpPr>
          <p:nvPr>
            <p:ph type="ftr" sz="quarter" idx="10"/>
          </p:nvPr>
        </p:nvSpPr>
        <p:spPr/>
        <p:txBody>
          <a:bodyPr/>
          <a:lstStyle/>
          <a:p>
            <a:r>
              <a:rPr lang="en-US"/>
              <a:t>© 2018 The Permanente Medical Group</a:t>
            </a:r>
          </a:p>
        </p:txBody>
      </p:sp>
    </p:spTree>
    <p:extLst>
      <p:ext uri="{BB962C8B-B14F-4D97-AF65-F5344CB8AC3E}">
        <p14:creationId xmlns:p14="http://schemas.microsoft.com/office/powerpoint/2010/main" val="4236757431"/>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w Picture">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6230982" y="0"/>
            <a:ext cx="5961017" cy="6858000"/>
          </a:xfrm>
          <a:prstGeom prst="rect">
            <a:avLst/>
          </a:prstGeom>
          <a:solidFill>
            <a:schemeClr val="bg1">
              <a:lumMod val="95000"/>
            </a:schemeClr>
          </a:solidFill>
        </p:spPr>
        <p:txBody>
          <a:bodyPr/>
          <a:lstStyle>
            <a:lvl1pPr>
              <a:defRPr>
                <a:solidFill>
                  <a:schemeClr val="bg1">
                    <a:lumMod val="75000"/>
                  </a:schemeClr>
                </a:solidFill>
              </a:defRPr>
            </a:lvl1pPr>
          </a:lstStyle>
          <a:p>
            <a:r>
              <a:rPr lang="en-US"/>
              <a:t>Click icon to add picture</a:t>
            </a:r>
          </a:p>
        </p:txBody>
      </p:sp>
      <p:sp>
        <p:nvSpPr>
          <p:cNvPr id="7" name="Slide Number Placeholder 6"/>
          <p:cNvSpPr>
            <a:spLocks noGrp="1"/>
          </p:cNvSpPr>
          <p:nvPr>
            <p:ph type="sldNum" sz="quarter" idx="12"/>
          </p:nvPr>
        </p:nvSpPr>
        <p:spPr>
          <a:xfrm>
            <a:off x="381000" y="6457950"/>
            <a:ext cx="228600" cy="228600"/>
          </a:xfrm>
          <a:prstGeom prst="rect">
            <a:avLst/>
          </a:prstGeom>
        </p:spPr>
        <p:txBody>
          <a:bodyPr/>
          <a:lstStyle/>
          <a:p>
            <a:fld id="{06B54077-DDC4-8645-A9B4-3523D661A7EA}" type="slidenum">
              <a:rPr lang="en-US" smtClean="0"/>
              <a:t>‹#›</a:t>
            </a:fld>
            <a:endParaRPr lang="en-US"/>
          </a:p>
        </p:txBody>
      </p:sp>
      <p:sp>
        <p:nvSpPr>
          <p:cNvPr id="6" name="Footer Placeholder 5"/>
          <p:cNvSpPr>
            <a:spLocks noGrp="1"/>
          </p:cNvSpPr>
          <p:nvPr>
            <p:ph type="ftr" sz="quarter" idx="11"/>
          </p:nvPr>
        </p:nvSpPr>
        <p:spPr/>
        <p:txBody>
          <a:bodyPr/>
          <a:lstStyle/>
          <a:p>
            <a:r>
              <a:rPr lang="en-US"/>
              <a:t>© 2018 The Permanente Medical Group</a:t>
            </a:r>
          </a:p>
        </p:txBody>
      </p:sp>
      <p:sp>
        <p:nvSpPr>
          <p:cNvPr id="2" name="Title 1"/>
          <p:cNvSpPr>
            <a:spLocks noGrp="1"/>
          </p:cNvSpPr>
          <p:nvPr>
            <p:ph type="title"/>
          </p:nvPr>
        </p:nvSpPr>
        <p:spPr>
          <a:xfrm>
            <a:off x="381000" y="342901"/>
            <a:ext cx="5577840" cy="716972"/>
          </a:xfrm>
        </p:spPr>
        <p:txBody>
          <a:bodyPr/>
          <a:lstStyle/>
          <a:p>
            <a:r>
              <a:rPr lang="en-US"/>
              <a:t>Click to edit Master title style</a:t>
            </a:r>
          </a:p>
        </p:txBody>
      </p:sp>
      <p:sp>
        <p:nvSpPr>
          <p:cNvPr id="3" name="Content Placeholder 2"/>
          <p:cNvSpPr>
            <a:spLocks noGrp="1"/>
          </p:cNvSpPr>
          <p:nvPr>
            <p:ph sz="half" idx="1"/>
          </p:nvPr>
        </p:nvSpPr>
        <p:spPr>
          <a:xfrm>
            <a:off x="381000" y="1485900"/>
            <a:ext cx="5577840" cy="4691063"/>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560438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w Angle Pictur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381000" y="6457950"/>
            <a:ext cx="228600" cy="228600"/>
          </a:xfrm>
          <a:prstGeom prst="rect">
            <a:avLst/>
          </a:prstGeom>
        </p:spPr>
        <p:txBody>
          <a:bodyPr/>
          <a:lstStyle/>
          <a:p>
            <a:fld id="{06B54077-DDC4-8645-A9B4-3523D661A7EA}" type="slidenum">
              <a:rPr lang="en-US" smtClean="0"/>
              <a:t>‹#›</a:t>
            </a:fld>
            <a:endParaRPr lang="en-US"/>
          </a:p>
        </p:txBody>
      </p:sp>
      <p:sp>
        <p:nvSpPr>
          <p:cNvPr id="5" name="Footer Placeholder 4"/>
          <p:cNvSpPr>
            <a:spLocks noGrp="1"/>
          </p:cNvSpPr>
          <p:nvPr>
            <p:ph type="ftr" sz="quarter" idx="11"/>
          </p:nvPr>
        </p:nvSpPr>
        <p:spPr/>
        <p:txBody>
          <a:bodyPr/>
          <a:lstStyle/>
          <a:p>
            <a:r>
              <a:rPr lang="en-US"/>
              <a:t>© 2018 The Permanente Medical Group</a:t>
            </a:r>
          </a:p>
        </p:txBody>
      </p:sp>
      <p:sp>
        <p:nvSpPr>
          <p:cNvPr id="2" name="Title 1"/>
          <p:cNvSpPr>
            <a:spLocks noGrp="1"/>
          </p:cNvSpPr>
          <p:nvPr>
            <p:ph type="title"/>
          </p:nvPr>
        </p:nvSpPr>
        <p:spPr>
          <a:xfrm>
            <a:off x="381000" y="342901"/>
            <a:ext cx="8640170" cy="716972"/>
          </a:xfrm>
        </p:spPr>
        <p:txBody>
          <a:bodyPr/>
          <a:lstStyle/>
          <a:p>
            <a:r>
              <a:rPr lang="en-US"/>
              <a:t>Click to edit Master title style</a:t>
            </a:r>
          </a:p>
        </p:txBody>
      </p:sp>
      <p:sp>
        <p:nvSpPr>
          <p:cNvPr id="3" name="Content Placeholder 2"/>
          <p:cNvSpPr>
            <a:spLocks noGrp="1"/>
          </p:cNvSpPr>
          <p:nvPr>
            <p:ph idx="1"/>
          </p:nvPr>
        </p:nvSpPr>
        <p:spPr>
          <a:xfrm>
            <a:off x="381000" y="1485900"/>
            <a:ext cx="8288666" cy="4687984"/>
          </a:xfrm>
          <a:custGeom>
            <a:avLst/>
            <a:gdLst>
              <a:gd name="connsiteX0" fmla="*/ 0 w 11430000"/>
              <a:gd name="connsiteY0" fmla="*/ 4686300 h 4686300"/>
              <a:gd name="connsiteX1" fmla="*/ 0 w 11430000"/>
              <a:gd name="connsiteY1" fmla="*/ 0 h 4686300"/>
              <a:gd name="connsiteX2" fmla="*/ 11430000 w 11430000"/>
              <a:gd name="connsiteY2" fmla="*/ 0 h 4686300"/>
              <a:gd name="connsiteX3" fmla="*/ 11430000 w 11430000"/>
              <a:gd name="connsiteY3" fmla="*/ 4686300 h 4686300"/>
              <a:gd name="connsiteX4" fmla="*/ 0 w 11430000"/>
              <a:gd name="connsiteY4" fmla="*/ 4686300 h 4686300"/>
              <a:gd name="connsiteX0" fmla="*/ 0 w 11430000"/>
              <a:gd name="connsiteY0" fmla="*/ 4686300 h 4686300"/>
              <a:gd name="connsiteX1" fmla="*/ 0 w 11430000"/>
              <a:gd name="connsiteY1" fmla="*/ 0 h 4686300"/>
              <a:gd name="connsiteX2" fmla="*/ 6675120 w 11430000"/>
              <a:gd name="connsiteY2" fmla="*/ 0 h 4686300"/>
              <a:gd name="connsiteX3" fmla="*/ 11430000 w 11430000"/>
              <a:gd name="connsiteY3" fmla="*/ 4686300 h 4686300"/>
              <a:gd name="connsiteX4" fmla="*/ 0 w 11430000"/>
              <a:gd name="connsiteY4" fmla="*/ 4686300 h 4686300"/>
              <a:gd name="connsiteX0" fmla="*/ 0 w 6675120"/>
              <a:gd name="connsiteY0" fmla="*/ 4686300 h 4686300"/>
              <a:gd name="connsiteX1" fmla="*/ 0 w 6675120"/>
              <a:gd name="connsiteY1" fmla="*/ 0 h 4686300"/>
              <a:gd name="connsiteX2" fmla="*/ 6675120 w 6675120"/>
              <a:gd name="connsiteY2" fmla="*/ 0 h 4686300"/>
              <a:gd name="connsiteX3" fmla="*/ 3108960 w 6675120"/>
              <a:gd name="connsiteY3" fmla="*/ 4686300 h 4686300"/>
              <a:gd name="connsiteX4" fmla="*/ 0 w 6675120"/>
              <a:gd name="connsiteY4" fmla="*/ 4686300 h 4686300"/>
              <a:gd name="connsiteX0" fmla="*/ 0 w 7972978"/>
              <a:gd name="connsiteY0" fmla="*/ 4686300 h 4686300"/>
              <a:gd name="connsiteX1" fmla="*/ 0 w 7972978"/>
              <a:gd name="connsiteY1" fmla="*/ 0 h 4686300"/>
              <a:gd name="connsiteX2" fmla="*/ 7972978 w 7972978"/>
              <a:gd name="connsiteY2" fmla="*/ 0 h 4686300"/>
              <a:gd name="connsiteX3" fmla="*/ 3108960 w 7972978"/>
              <a:gd name="connsiteY3" fmla="*/ 4686300 h 4686300"/>
              <a:gd name="connsiteX4" fmla="*/ 0 w 7972978"/>
              <a:gd name="connsiteY4" fmla="*/ 4686300 h 4686300"/>
              <a:gd name="connsiteX0" fmla="*/ 0 w 7972978"/>
              <a:gd name="connsiteY0" fmla="*/ 4686300 h 4701048"/>
              <a:gd name="connsiteX1" fmla="*/ 0 w 7972978"/>
              <a:gd name="connsiteY1" fmla="*/ 0 h 4701048"/>
              <a:gd name="connsiteX2" fmla="*/ 7972978 w 7972978"/>
              <a:gd name="connsiteY2" fmla="*/ 0 h 4701048"/>
              <a:gd name="connsiteX3" fmla="*/ 3241696 w 7972978"/>
              <a:gd name="connsiteY3" fmla="*/ 4701048 h 4701048"/>
              <a:gd name="connsiteX4" fmla="*/ 0 w 7972978"/>
              <a:gd name="connsiteY4" fmla="*/ 4686300 h 4701048"/>
              <a:gd name="connsiteX0" fmla="*/ 219491 w 8192469"/>
              <a:gd name="connsiteY0" fmla="*/ 4686300 h 4701048"/>
              <a:gd name="connsiteX1" fmla="*/ 0 w 8192469"/>
              <a:gd name="connsiteY1" fmla="*/ 13062 h 4701048"/>
              <a:gd name="connsiteX2" fmla="*/ 8192469 w 8192469"/>
              <a:gd name="connsiteY2" fmla="*/ 0 h 4701048"/>
              <a:gd name="connsiteX3" fmla="*/ 3461187 w 8192469"/>
              <a:gd name="connsiteY3" fmla="*/ 4701048 h 4701048"/>
              <a:gd name="connsiteX4" fmla="*/ 219491 w 8192469"/>
              <a:gd name="connsiteY4" fmla="*/ 4686300 h 4701048"/>
              <a:gd name="connsiteX0" fmla="*/ 12910 w 8192469"/>
              <a:gd name="connsiteY0" fmla="*/ 4686300 h 4701048"/>
              <a:gd name="connsiteX1" fmla="*/ 0 w 8192469"/>
              <a:gd name="connsiteY1" fmla="*/ 13062 h 4701048"/>
              <a:gd name="connsiteX2" fmla="*/ 8192469 w 8192469"/>
              <a:gd name="connsiteY2" fmla="*/ 0 h 4701048"/>
              <a:gd name="connsiteX3" fmla="*/ 3461187 w 8192469"/>
              <a:gd name="connsiteY3" fmla="*/ 4701048 h 4701048"/>
              <a:gd name="connsiteX4" fmla="*/ 12910 w 8192469"/>
              <a:gd name="connsiteY4" fmla="*/ 4686300 h 4701048"/>
              <a:gd name="connsiteX0" fmla="*/ 12910 w 8192469"/>
              <a:gd name="connsiteY0" fmla="*/ 4686300 h 4727173"/>
              <a:gd name="connsiteX1" fmla="*/ 0 w 8192469"/>
              <a:gd name="connsiteY1" fmla="*/ 13062 h 4727173"/>
              <a:gd name="connsiteX2" fmla="*/ 8192469 w 8192469"/>
              <a:gd name="connsiteY2" fmla="*/ 0 h 4727173"/>
              <a:gd name="connsiteX3" fmla="*/ 3487010 w 8192469"/>
              <a:gd name="connsiteY3" fmla="*/ 4727173 h 4727173"/>
              <a:gd name="connsiteX4" fmla="*/ 12910 w 8192469"/>
              <a:gd name="connsiteY4" fmla="*/ 4686300 h 4727173"/>
              <a:gd name="connsiteX0" fmla="*/ 12910 w 8192469"/>
              <a:gd name="connsiteY0" fmla="*/ 4686300 h 4701047"/>
              <a:gd name="connsiteX1" fmla="*/ 0 w 8192469"/>
              <a:gd name="connsiteY1" fmla="*/ 13062 h 4701047"/>
              <a:gd name="connsiteX2" fmla="*/ 8192469 w 8192469"/>
              <a:gd name="connsiteY2" fmla="*/ 0 h 4701047"/>
              <a:gd name="connsiteX3" fmla="*/ 3499921 w 8192469"/>
              <a:gd name="connsiteY3" fmla="*/ 4701047 h 4701047"/>
              <a:gd name="connsiteX4" fmla="*/ 12910 w 8192469"/>
              <a:gd name="connsiteY4" fmla="*/ 4686300 h 4701047"/>
              <a:gd name="connsiteX0" fmla="*/ 12910 w 8192469"/>
              <a:gd name="connsiteY0" fmla="*/ 4686300 h 4687984"/>
              <a:gd name="connsiteX1" fmla="*/ 0 w 8192469"/>
              <a:gd name="connsiteY1" fmla="*/ 13062 h 4687984"/>
              <a:gd name="connsiteX2" fmla="*/ 8192469 w 8192469"/>
              <a:gd name="connsiteY2" fmla="*/ 0 h 4687984"/>
              <a:gd name="connsiteX3" fmla="*/ 3499921 w 8192469"/>
              <a:gd name="connsiteY3" fmla="*/ 4687984 h 4687984"/>
              <a:gd name="connsiteX4" fmla="*/ 12910 w 8192469"/>
              <a:gd name="connsiteY4" fmla="*/ 4686300 h 4687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92469" h="4687984">
                <a:moveTo>
                  <a:pt x="12910" y="4686300"/>
                </a:moveTo>
                <a:cubicBezTo>
                  <a:pt x="8607" y="3128554"/>
                  <a:pt x="4303" y="1570808"/>
                  <a:pt x="0" y="13062"/>
                </a:cubicBezTo>
                <a:lnTo>
                  <a:pt x="8192469" y="0"/>
                </a:lnTo>
                <a:lnTo>
                  <a:pt x="3499921" y="4687984"/>
                </a:lnTo>
                <a:lnTo>
                  <a:pt x="12910" y="4686300"/>
                </a:lnTo>
                <a:close/>
              </a:path>
            </a:pathLst>
          </a:custGeo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Picture Placeholder 7"/>
          <p:cNvSpPr>
            <a:spLocks noGrp="1"/>
          </p:cNvSpPr>
          <p:nvPr>
            <p:ph type="pic" sz="quarter" idx="13" hasCustomPrompt="1"/>
          </p:nvPr>
        </p:nvSpPr>
        <p:spPr>
          <a:xfrm>
            <a:off x="3629872" y="0"/>
            <a:ext cx="8562383" cy="6862184"/>
          </a:xfrm>
          <a:custGeom>
            <a:avLst/>
            <a:gdLst>
              <a:gd name="connsiteX0" fmla="*/ 0 w 8839200"/>
              <a:gd name="connsiteY0" fmla="*/ 6858000 h 6858000"/>
              <a:gd name="connsiteX1" fmla="*/ 1714500 w 8839200"/>
              <a:gd name="connsiteY1" fmla="*/ 0 h 6858000"/>
              <a:gd name="connsiteX2" fmla="*/ 7124700 w 8839200"/>
              <a:gd name="connsiteY2" fmla="*/ 0 h 6858000"/>
              <a:gd name="connsiteX3" fmla="*/ 8839200 w 8839200"/>
              <a:gd name="connsiteY3" fmla="*/ 6858000 h 6858000"/>
              <a:gd name="connsiteX4" fmla="*/ 0 w 8839200"/>
              <a:gd name="connsiteY4" fmla="*/ 6858000 h 6858000"/>
              <a:gd name="connsiteX0" fmla="*/ 0 w 8839200"/>
              <a:gd name="connsiteY0" fmla="*/ 6858000 h 6858000"/>
              <a:gd name="connsiteX1" fmla="*/ 1714500 w 8839200"/>
              <a:gd name="connsiteY1" fmla="*/ 0 h 6858000"/>
              <a:gd name="connsiteX2" fmla="*/ 8831580 w 8839200"/>
              <a:gd name="connsiteY2" fmla="*/ 15240 h 6858000"/>
              <a:gd name="connsiteX3" fmla="*/ 8839200 w 8839200"/>
              <a:gd name="connsiteY3" fmla="*/ 6858000 h 6858000"/>
              <a:gd name="connsiteX4" fmla="*/ 0 w 8839200"/>
              <a:gd name="connsiteY4" fmla="*/ 6858000 h 6858000"/>
              <a:gd name="connsiteX0" fmla="*/ 0 w 8839200"/>
              <a:gd name="connsiteY0" fmla="*/ 6858000 h 6858000"/>
              <a:gd name="connsiteX1" fmla="*/ 6911340 w 8839200"/>
              <a:gd name="connsiteY1" fmla="*/ 0 h 6858000"/>
              <a:gd name="connsiteX2" fmla="*/ 8831580 w 8839200"/>
              <a:gd name="connsiteY2" fmla="*/ 15240 h 6858000"/>
              <a:gd name="connsiteX3" fmla="*/ 8839200 w 8839200"/>
              <a:gd name="connsiteY3" fmla="*/ 6858000 h 6858000"/>
              <a:gd name="connsiteX4" fmla="*/ 0 w 8839200"/>
              <a:gd name="connsiteY4" fmla="*/ 6858000 h 6858000"/>
              <a:gd name="connsiteX0" fmla="*/ 0 w 8793480"/>
              <a:gd name="connsiteY0" fmla="*/ 6842760 h 6858000"/>
              <a:gd name="connsiteX1" fmla="*/ 6865620 w 8793480"/>
              <a:gd name="connsiteY1" fmla="*/ 0 h 6858000"/>
              <a:gd name="connsiteX2" fmla="*/ 8785860 w 8793480"/>
              <a:gd name="connsiteY2" fmla="*/ 15240 h 6858000"/>
              <a:gd name="connsiteX3" fmla="*/ 8793480 w 8793480"/>
              <a:gd name="connsiteY3" fmla="*/ 6858000 h 6858000"/>
              <a:gd name="connsiteX4" fmla="*/ 0 w 8793480"/>
              <a:gd name="connsiteY4" fmla="*/ 6842760 h 6858000"/>
              <a:gd name="connsiteX0" fmla="*/ 0 w 8785860"/>
              <a:gd name="connsiteY0" fmla="*/ 6842760 h 6842760"/>
              <a:gd name="connsiteX1" fmla="*/ 6865620 w 8785860"/>
              <a:gd name="connsiteY1" fmla="*/ 0 h 6842760"/>
              <a:gd name="connsiteX2" fmla="*/ 8785860 w 8785860"/>
              <a:gd name="connsiteY2" fmla="*/ 15240 h 6842760"/>
              <a:gd name="connsiteX3" fmla="*/ 8701405 w 8785860"/>
              <a:gd name="connsiteY3" fmla="*/ 6781800 h 6842760"/>
              <a:gd name="connsiteX4" fmla="*/ 0 w 8785860"/>
              <a:gd name="connsiteY4" fmla="*/ 6842760 h 6842760"/>
              <a:gd name="connsiteX0" fmla="*/ 0 w 8793480"/>
              <a:gd name="connsiteY0" fmla="*/ 6842760 h 6854825"/>
              <a:gd name="connsiteX1" fmla="*/ 6865620 w 8793480"/>
              <a:gd name="connsiteY1" fmla="*/ 0 h 6854825"/>
              <a:gd name="connsiteX2" fmla="*/ 8785860 w 8793480"/>
              <a:gd name="connsiteY2" fmla="*/ 15240 h 6854825"/>
              <a:gd name="connsiteX3" fmla="*/ 8793480 w 8793480"/>
              <a:gd name="connsiteY3" fmla="*/ 6854825 h 6854825"/>
              <a:gd name="connsiteX4" fmla="*/ 0 w 8793480"/>
              <a:gd name="connsiteY4" fmla="*/ 6842760 h 6854825"/>
              <a:gd name="connsiteX0" fmla="*/ 0 w 8795385"/>
              <a:gd name="connsiteY0" fmla="*/ 6843395 h 6855460"/>
              <a:gd name="connsiteX1" fmla="*/ 6865620 w 8795385"/>
              <a:gd name="connsiteY1" fmla="*/ 635 h 6855460"/>
              <a:gd name="connsiteX2" fmla="*/ 8795385 w 8795385"/>
              <a:gd name="connsiteY2" fmla="*/ 0 h 6855460"/>
              <a:gd name="connsiteX3" fmla="*/ 8793480 w 8795385"/>
              <a:gd name="connsiteY3" fmla="*/ 6855460 h 6855460"/>
              <a:gd name="connsiteX4" fmla="*/ 0 w 8795385"/>
              <a:gd name="connsiteY4" fmla="*/ 6843395 h 6855460"/>
              <a:gd name="connsiteX0" fmla="*/ 0 w 8795385"/>
              <a:gd name="connsiteY0" fmla="*/ 6843395 h 6843395"/>
              <a:gd name="connsiteX1" fmla="*/ 6865620 w 8795385"/>
              <a:gd name="connsiteY1" fmla="*/ 635 h 6843395"/>
              <a:gd name="connsiteX2" fmla="*/ 8795385 w 8795385"/>
              <a:gd name="connsiteY2" fmla="*/ 0 h 6843395"/>
              <a:gd name="connsiteX3" fmla="*/ 7982319 w 8795385"/>
              <a:gd name="connsiteY3" fmla="*/ 6840712 h 6843395"/>
              <a:gd name="connsiteX4" fmla="*/ 0 w 8795385"/>
              <a:gd name="connsiteY4" fmla="*/ 6843395 h 6843395"/>
              <a:gd name="connsiteX0" fmla="*/ 0 w 8220198"/>
              <a:gd name="connsiteY0" fmla="*/ 6858143 h 6858143"/>
              <a:gd name="connsiteX1" fmla="*/ 6865620 w 8220198"/>
              <a:gd name="connsiteY1" fmla="*/ 15383 h 6858143"/>
              <a:gd name="connsiteX2" fmla="*/ 8220198 w 8220198"/>
              <a:gd name="connsiteY2" fmla="*/ 0 h 6858143"/>
              <a:gd name="connsiteX3" fmla="*/ 7982319 w 8220198"/>
              <a:gd name="connsiteY3" fmla="*/ 6855460 h 6858143"/>
              <a:gd name="connsiteX4" fmla="*/ 0 w 8220198"/>
              <a:gd name="connsiteY4" fmla="*/ 6858143 h 6858143"/>
              <a:gd name="connsiteX0" fmla="*/ 0 w 8474688"/>
              <a:gd name="connsiteY0" fmla="*/ 6858143 h 6873045"/>
              <a:gd name="connsiteX1" fmla="*/ 6865620 w 8474688"/>
              <a:gd name="connsiteY1" fmla="*/ 15383 h 6873045"/>
              <a:gd name="connsiteX2" fmla="*/ 8220198 w 8474688"/>
              <a:gd name="connsiteY2" fmla="*/ 0 h 6873045"/>
              <a:gd name="connsiteX3" fmla="*/ 8474688 w 8474688"/>
              <a:gd name="connsiteY3" fmla="*/ 6873045 h 6873045"/>
              <a:gd name="connsiteX4" fmla="*/ 0 w 8474688"/>
              <a:gd name="connsiteY4" fmla="*/ 6858143 h 6873045"/>
              <a:gd name="connsiteX0" fmla="*/ 0 w 8489828"/>
              <a:gd name="connsiteY0" fmla="*/ 6842760 h 6857662"/>
              <a:gd name="connsiteX1" fmla="*/ 6865620 w 8489828"/>
              <a:gd name="connsiteY1" fmla="*/ 0 h 6857662"/>
              <a:gd name="connsiteX2" fmla="*/ 8489828 w 8489828"/>
              <a:gd name="connsiteY2" fmla="*/ 2202 h 6857662"/>
              <a:gd name="connsiteX3" fmla="*/ 8474688 w 8489828"/>
              <a:gd name="connsiteY3" fmla="*/ 6857662 h 6857662"/>
              <a:gd name="connsiteX4" fmla="*/ 0 w 8489828"/>
              <a:gd name="connsiteY4" fmla="*/ 6842760 h 6857662"/>
              <a:gd name="connsiteX0" fmla="*/ 0 w 8475910"/>
              <a:gd name="connsiteY0" fmla="*/ 6842760 h 6857662"/>
              <a:gd name="connsiteX1" fmla="*/ 6865620 w 8475910"/>
              <a:gd name="connsiteY1" fmla="*/ 0 h 6857662"/>
              <a:gd name="connsiteX2" fmla="*/ 8472243 w 8475910"/>
              <a:gd name="connsiteY2" fmla="*/ 2202 h 6857662"/>
              <a:gd name="connsiteX3" fmla="*/ 8474688 w 8475910"/>
              <a:gd name="connsiteY3" fmla="*/ 6857662 h 6857662"/>
              <a:gd name="connsiteX4" fmla="*/ 0 w 8475910"/>
              <a:gd name="connsiteY4" fmla="*/ 6842760 h 6857662"/>
              <a:gd name="connsiteX0" fmla="*/ 0 w 8483967"/>
              <a:gd name="connsiteY0" fmla="*/ 6842760 h 6857662"/>
              <a:gd name="connsiteX1" fmla="*/ 6865620 w 8483967"/>
              <a:gd name="connsiteY1" fmla="*/ 0 h 6857662"/>
              <a:gd name="connsiteX2" fmla="*/ 8483967 w 8483967"/>
              <a:gd name="connsiteY2" fmla="*/ 8064 h 6857662"/>
              <a:gd name="connsiteX3" fmla="*/ 8474688 w 8483967"/>
              <a:gd name="connsiteY3" fmla="*/ 6857662 h 6857662"/>
              <a:gd name="connsiteX4" fmla="*/ 0 w 8483967"/>
              <a:gd name="connsiteY4" fmla="*/ 6842760 h 6857662"/>
              <a:gd name="connsiteX0" fmla="*/ 0 w 8483967"/>
              <a:gd name="connsiteY0" fmla="*/ 6842760 h 6857662"/>
              <a:gd name="connsiteX1" fmla="*/ 6865620 w 8483967"/>
              <a:gd name="connsiteY1" fmla="*/ 0 h 6857662"/>
              <a:gd name="connsiteX2" fmla="*/ 8483967 w 8483967"/>
              <a:gd name="connsiteY2" fmla="*/ 2203 h 6857662"/>
              <a:gd name="connsiteX3" fmla="*/ 8474688 w 8483967"/>
              <a:gd name="connsiteY3" fmla="*/ 6857662 h 6857662"/>
              <a:gd name="connsiteX4" fmla="*/ 0 w 8483967"/>
              <a:gd name="connsiteY4" fmla="*/ 6842760 h 6857662"/>
              <a:gd name="connsiteX0" fmla="*/ 0 w 8483967"/>
              <a:gd name="connsiteY0" fmla="*/ 6842760 h 6857662"/>
              <a:gd name="connsiteX1" fmla="*/ 6865620 w 8483967"/>
              <a:gd name="connsiteY1" fmla="*/ 0 h 6857662"/>
              <a:gd name="connsiteX2" fmla="*/ 8483967 w 8483967"/>
              <a:gd name="connsiteY2" fmla="*/ 2203 h 6857662"/>
              <a:gd name="connsiteX3" fmla="*/ 8480550 w 8483967"/>
              <a:gd name="connsiteY3" fmla="*/ 6857662 h 6857662"/>
              <a:gd name="connsiteX4" fmla="*/ 0 w 8483967"/>
              <a:gd name="connsiteY4" fmla="*/ 6842760 h 6857662"/>
              <a:gd name="connsiteX0" fmla="*/ 0 w 8487633"/>
              <a:gd name="connsiteY0" fmla="*/ 6842760 h 6857662"/>
              <a:gd name="connsiteX1" fmla="*/ 6865620 w 8487633"/>
              <a:gd name="connsiteY1" fmla="*/ 0 h 6857662"/>
              <a:gd name="connsiteX2" fmla="*/ 8483967 w 8487633"/>
              <a:gd name="connsiteY2" fmla="*/ 2203 h 6857662"/>
              <a:gd name="connsiteX3" fmla="*/ 8486411 w 8487633"/>
              <a:gd name="connsiteY3" fmla="*/ 6857662 h 6857662"/>
              <a:gd name="connsiteX4" fmla="*/ 0 w 8487633"/>
              <a:gd name="connsiteY4" fmla="*/ 6842760 h 6857662"/>
              <a:gd name="connsiteX0" fmla="*/ 0 w 8487296"/>
              <a:gd name="connsiteY0" fmla="*/ 6842760 h 6857662"/>
              <a:gd name="connsiteX1" fmla="*/ 6865620 w 8487296"/>
              <a:gd name="connsiteY1" fmla="*/ 0 h 6857662"/>
              <a:gd name="connsiteX2" fmla="*/ 8478106 w 8487296"/>
              <a:gd name="connsiteY2" fmla="*/ 2203 h 6857662"/>
              <a:gd name="connsiteX3" fmla="*/ 8486411 w 8487296"/>
              <a:gd name="connsiteY3" fmla="*/ 6857662 h 6857662"/>
              <a:gd name="connsiteX4" fmla="*/ 0 w 8487296"/>
              <a:gd name="connsiteY4" fmla="*/ 6842760 h 6857662"/>
              <a:gd name="connsiteX0" fmla="*/ 0 w 8487633"/>
              <a:gd name="connsiteY0" fmla="*/ 6842760 h 6857662"/>
              <a:gd name="connsiteX1" fmla="*/ 6865620 w 8487633"/>
              <a:gd name="connsiteY1" fmla="*/ 0 h 6857662"/>
              <a:gd name="connsiteX2" fmla="*/ 8483968 w 8487633"/>
              <a:gd name="connsiteY2" fmla="*/ 2203 h 6857662"/>
              <a:gd name="connsiteX3" fmla="*/ 8486411 w 8487633"/>
              <a:gd name="connsiteY3" fmla="*/ 6857662 h 6857662"/>
              <a:gd name="connsiteX4" fmla="*/ 0 w 8487633"/>
              <a:gd name="connsiteY4" fmla="*/ 6842760 h 6857662"/>
              <a:gd name="connsiteX0" fmla="*/ 0 w 8488281"/>
              <a:gd name="connsiteY0" fmla="*/ 6842760 h 6857662"/>
              <a:gd name="connsiteX1" fmla="*/ 6865620 w 8488281"/>
              <a:gd name="connsiteY1" fmla="*/ 0 h 6857662"/>
              <a:gd name="connsiteX2" fmla="*/ 8483968 w 8488281"/>
              <a:gd name="connsiteY2" fmla="*/ 2203 h 6857662"/>
              <a:gd name="connsiteX3" fmla="*/ 8486411 w 8488281"/>
              <a:gd name="connsiteY3" fmla="*/ 6857662 h 6857662"/>
              <a:gd name="connsiteX4" fmla="*/ 0 w 8488281"/>
              <a:gd name="connsiteY4" fmla="*/ 6842760 h 6857662"/>
              <a:gd name="connsiteX0" fmla="*/ 0 w 8484011"/>
              <a:gd name="connsiteY0" fmla="*/ 6842760 h 6869385"/>
              <a:gd name="connsiteX1" fmla="*/ 6865620 w 8484011"/>
              <a:gd name="connsiteY1" fmla="*/ 0 h 6869385"/>
              <a:gd name="connsiteX2" fmla="*/ 8483968 w 8484011"/>
              <a:gd name="connsiteY2" fmla="*/ 2203 h 6869385"/>
              <a:gd name="connsiteX3" fmla="*/ 8468826 w 8484011"/>
              <a:gd name="connsiteY3" fmla="*/ 6869385 h 6869385"/>
              <a:gd name="connsiteX4" fmla="*/ 0 w 8484011"/>
              <a:gd name="connsiteY4" fmla="*/ 6842760 h 6869385"/>
              <a:gd name="connsiteX0" fmla="*/ 0 w 8484054"/>
              <a:gd name="connsiteY0" fmla="*/ 6842760 h 6875247"/>
              <a:gd name="connsiteX1" fmla="*/ 6865620 w 8484054"/>
              <a:gd name="connsiteY1" fmla="*/ 0 h 6875247"/>
              <a:gd name="connsiteX2" fmla="*/ 8483968 w 8484054"/>
              <a:gd name="connsiteY2" fmla="*/ 2203 h 6875247"/>
              <a:gd name="connsiteX3" fmla="*/ 8474688 w 8484054"/>
              <a:gd name="connsiteY3" fmla="*/ 6875247 h 6875247"/>
              <a:gd name="connsiteX4" fmla="*/ 0 w 8484054"/>
              <a:gd name="connsiteY4" fmla="*/ 6842760 h 6875247"/>
              <a:gd name="connsiteX0" fmla="*/ 0 w 8484575"/>
              <a:gd name="connsiteY0" fmla="*/ 6842760 h 6875247"/>
              <a:gd name="connsiteX1" fmla="*/ 6865620 w 8484575"/>
              <a:gd name="connsiteY1" fmla="*/ 0 h 6875247"/>
              <a:gd name="connsiteX2" fmla="*/ 8483968 w 8484575"/>
              <a:gd name="connsiteY2" fmla="*/ 2203 h 6875247"/>
              <a:gd name="connsiteX3" fmla="*/ 8480550 w 8484575"/>
              <a:gd name="connsiteY3" fmla="*/ 6875247 h 6875247"/>
              <a:gd name="connsiteX4" fmla="*/ 0 w 8484575"/>
              <a:gd name="connsiteY4" fmla="*/ 6842760 h 6875247"/>
              <a:gd name="connsiteX0" fmla="*/ 0 w 8497638"/>
              <a:gd name="connsiteY0" fmla="*/ 6816635 h 6875247"/>
              <a:gd name="connsiteX1" fmla="*/ 6878683 w 8497638"/>
              <a:gd name="connsiteY1" fmla="*/ 0 h 6875247"/>
              <a:gd name="connsiteX2" fmla="*/ 8497031 w 8497638"/>
              <a:gd name="connsiteY2" fmla="*/ 2203 h 6875247"/>
              <a:gd name="connsiteX3" fmla="*/ 8493613 w 8497638"/>
              <a:gd name="connsiteY3" fmla="*/ 6875247 h 6875247"/>
              <a:gd name="connsiteX4" fmla="*/ 0 w 8497638"/>
              <a:gd name="connsiteY4" fmla="*/ 6816635 h 6875247"/>
              <a:gd name="connsiteX0" fmla="*/ 0 w 8562952"/>
              <a:gd name="connsiteY0" fmla="*/ 6855824 h 6875247"/>
              <a:gd name="connsiteX1" fmla="*/ 6943997 w 8562952"/>
              <a:gd name="connsiteY1" fmla="*/ 0 h 6875247"/>
              <a:gd name="connsiteX2" fmla="*/ 8562345 w 8562952"/>
              <a:gd name="connsiteY2" fmla="*/ 2203 h 6875247"/>
              <a:gd name="connsiteX3" fmla="*/ 8558927 w 8562952"/>
              <a:gd name="connsiteY3" fmla="*/ 6875247 h 6875247"/>
              <a:gd name="connsiteX4" fmla="*/ 0 w 8562952"/>
              <a:gd name="connsiteY4" fmla="*/ 6855824 h 6875247"/>
              <a:gd name="connsiteX0" fmla="*/ 0 w 8562383"/>
              <a:gd name="connsiteY0" fmla="*/ 6855824 h 6862184"/>
              <a:gd name="connsiteX1" fmla="*/ 6943997 w 8562383"/>
              <a:gd name="connsiteY1" fmla="*/ 0 h 6862184"/>
              <a:gd name="connsiteX2" fmla="*/ 8562345 w 8562383"/>
              <a:gd name="connsiteY2" fmla="*/ 2203 h 6862184"/>
              <a:gd name="connsiteX3" fmla="*/ 8545865 w 8562383"/>
              <a:gd name="connsiteY3" fmla="*/ 6862184 h 6862184"/>
              <a:gd name="connsiteX4" fmla="*/ 0 w 8562383"/>
              <a:gd name="connsiteY4" fmla="*/ 6855824 h 68621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2383" h="6862184">
                <a:moveTo>
                  <a:pt x="0" y="6855824"/>
                </a:moveTo>
                <a:lnTo>
                  <a:pt x="6943997" y="0"/>
                </a:lnTo>
                <a:lnTo>
                  <a:pt x="8562345" y="2203"/>
                </a:lnTo>
                <a:cubicBezTo>
                  <a:pt x="8563159" y="2328387"/>
                  <a:pt x="8550912" y="4577031"/>
                  <a:pt x="8545865" y="6862184"/>
                </a:cubicBezTo>
                <a:lnTo>
                  <a:pt x="0" y="6855824"/>
                </a:lnTo>
                <a:close/>
              </a:path>
            </a:pathLst>
          </a:custGeom>
          <a:solidFill>
            <a:schemeClr val="bg1">
              <a:lumMod val="95000"/>
            </a:schemeClr>
          </a:solidFill>
          <a:ln>
            <a:noFill/>
          </a:ln>
        </p:spPr>
        <p:txBody>
          <a:bodyPr/>
          <a:lstStyle>
            <a:lvl1pPr>
              <a:defRPr>
                <a:solidFill>
                  <a:schemeClr val="bg1">
                    <a:lumMod val="75000"/>
                  </a:schemeClr>
                </a:solidFill>
              </a:defRPr>
            </a:lvl1pPr>
          </a:lstStyle>
          <a:p>
            <a:r>
              <a:rPr lang="en-US"/>
              <a:t>Click icon to add picture</a:t>
            </a:r>
          </a:p>
        </p:txBody>
      </p:sp>
    </p:spTree>
    <p:extLst>
      <p:ext uri="{BB962C8B-B14F-4D97-AF65-F5344CB8AC3E}">
        <p14:creationId xmlns:p14="http://schemas.microsoft.com/office/powerpoint/2010/main" val="1360907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Divider 5">
    <p:spTree>
      <p:nvGrpSpPr>
        <p:cNvPr id="1" name=""/>
        <p:cNvGrpSpPr/>
        <p:nvPr/>
      </p:nvGrpSpPr>
      <p:grpSpPr>
        <a:xfrm>
          <a:off x="0" y="0"/>
          <a:ext cx="0" cy="0"/>
          <a:chOff x="0" y="0"/>
          <a:chExt cx="0" cy="0"/>
        </a:xfrm>
      </p:grpSpPr>
      <p:sp>
        <p:nvSpPr>
          <p:cNvPr id="12" name="Freeform 11"/>
          <p:cNvSpPr/>
          <p:nvPr userDrawn="1"/>
        </p:nvSpPr>
        <p:spPr>
          <a:xfrm>
            <a:off x="3525962" y="-1810"/>
            <a:ext cx="8666038" cy="6859811"/>
          </a:xfrm>
          <a:custGeom>
            <a:avLst/>
            <a:gdLst>
              <a:gd name="connsiteX0" fmla="*/ 6859811 w 8666038"/>
              <a:gd name="connsiteY0" fmla="*/ 0 h 6859811"/>
              <a:gd name="connsiteX1" fmla="*/ 8666038 w 8666038"/>
              <a:gd name="connsiteY1" fmla="*/ 1806227 h 6859811"/>
              <a:gd name="connsiteX2" fmla="*/ 8666038 w 8666038"/>
              <a:gd name="connsiteY2" fmla="*/ 6859811 h 6859811"/>
              <a:gd name="connsiteX3" fmla="*/ 0 w 8666038"/>
              <a:gd name="connsiteY3" fmla="*/ 6859811 h 6859811"/>
              <a:gd name="connsiteX4" fmla="*/ 6859811 w 8666038"/>
              <a:gd name="connsiteY4" fmla="*/ 0 h 6859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66038" h="6859811">
                <a:moveTo>
                  <a:pt x="6859811" y="0"/>
                </a:moveTo>
                <a:lnTo>
                  <a:pt x="8666038" y="1806227"/>
                </a:lnTo>
                <a:lnTo>
                  <a:pt x="8666038" y="6859811"/>
                </a:lnTo>
                <a:lnTo>
                  <a:pt x="0" y="6859811"/>
                </a:lnTo>
                <a:lnTo>
                  <a:pt x="6859811"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a:p>
        </p:txBody>
      </p:sp>
      <p:sp>
        <p:nvSpPr>
          <p:cNvPr id="3" name="Slide Number Placeholder 2"/>
          <p:cNvSpPr>
            <a:spLocks noGrp="1"/>
          </p:cNvSpPr>
          <p:nvPr>
            <p:ph type="sldNum" sz="quarter" idx="10"/>
          </p:nvPr>
        </p:nvSpPr>
        <p:spPr/>
        <p:txBody>
          <a:bodyPr/>
          <a:lstStyle/>
          <a:p>
            <a:fld id="{06B54077-DDC4-8645-A9B4-3523D661A7EA}" type="slidenum">
              <a:rPr lang="en-US" smtClean="0"/>
              <a:pPr/>
              <a:t>‹#›</a:t>
            </a:fld>
            <a:endParaRPr lang="en-US"/>
          </a:p>
        </p:txBody>
      </p:sp>
      <p:sp>
        <p:nvSpPr>
          <p:cNvPr id="4" name="Footer Placeholder 3"/>
          <p:cNvSpPr>
            <a:spLocks noGrp="1"/>
          </p:cNvSpPr>
          <p:nvPr>
            <p:ph type="ftr" sz="quarter" idx="11"/>
          </p:nvPr>
        </p:nvSpPr>
        <p:spPr/>
        <p:txBody>
          <a:bodyPr/>
          <a:lstStyle>
            <a:lvl1pPr>
              <a:defRPr/>
            </a:lvl1pPr>
          </a:lstStyle>
          <a:p>
            <a:r>
              <a:rPr lang="en-US"/>
              <a:t>© 2018 The Permanente Medical Group</a:t>
            </a:r>
          </a:p>
        </p:txBody>
      </p:sp>
      <p:sp>
        <p:nvSpPr>
          <p:cNvPr id="2" name="Title 1"/>
          <p:cNvSpPr>
            <a:spLocks noGrp="1"/>
          </p:cNvSpPr>
          <p:nvPr>
            <p:ph type="title"/>
          </p:nvPr>
        </p:nvSpPr>
        <p:spPr>
          <a:xfrm>
            <a:off x="380999" y="342900"/>
            <a:ext cx="7086600" cy="1556238"/>
          </a:xfrm>
        </p:spPr>
        <p:txBody>
          <a:bodyPr/>
          <a:lstStyle/>
          <a:p>
            <a:r>
              <a:rPr lang="en-US"/>
              <a:t>Click to edit Master title style</a:t>
            </a:r>
          </a:p>
        </p:txBody>
      </p:sp>
      <p:pic>
        <p:nvPicPr>
          <p:cNvPr id="7" name="Picture 6">
            <a:extLst>
              <a:ext uri="{FF2B5EF4-FFF2-40B4-BE49-F238E27FC236}">
                <a16:creationId xmlns:a16="http://schemas.microsoft.com/office/drawing/2014/main" id="{495065D9-1703-F148-A213-FEB9750713EA}"/>
              </a:ext>
            </a:extLst>
          </p:cNvPr>
          <p:cNvPicPr>
            <a:picLocks noChangeAspect="1"/>
          </p:cNvPicPr>
          <p:nvPr userDrawn="1"/>
        </p:nvPicPr>
        <p:blipFill>
          <a:blip r:embed="rId2"/>
          <a:stretch>
            <a:fillRect/>
          </a:stretch>
        </p:blipFill>
        <p:spPr>
          <a:xfrm>
            <a:off x="10427934" y="6347731"/>
            <a:ext cx="1472366" cy="242220"/>
          </a:xfrm>
          <a:prstGeom prst="rect">
            <a:avLst/>
          </a:prstGeom>
        </p:spPr>
      </p:pic>
    </p:spTree>
    <p:extLst>
      <p:ext uri="{BB962C8B-B14F-4D97-AF65-F5344CB8AC3E}">
        <p14:creationId xmlns:p14="http://schemas.microsoft.com/office/powerpoint/2010/main" val="30301326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cSld name="2-Column">
    <p:spTree>
      <p:nvGrpSpPr>
        <p:cNvPr id="1" name=""/>
        <p:cNvGrpSpPr/>
        <p:nvPr/>
      </p:nvGrpSpPr>
      <p:grpSpPr>
        <a:xfrm>
          <a:off x="0" y="0"/>
          <a:ext cx="0" cy="0"/>
          <a:chOff x="0" y="0"/>
          <a:chExt cx="0" cy="0"/>
        </a:xfrm>
      </p:grpSpPr>
      <p:sp>
        <p:nvSpPr>
          <p:cNvPr id="10" name="Freeform 9"/>
          <p:cNvSpPr/>
          <p:nvPr userDrawn="1"/>
        </p:nvSpPr>
        <p:spPr>
          <a:xfrm>
            <a:off x="0" y="6391072"/>
            <a:ext cx="4052246" cy="466928"/>
          </a:xfrm>
          <a:custGeom>
            <a:avLst/>
            <a:gdLst>
              <a:gd name="connsiteX0" fmla="*/ 0 w 4052246"/>
              <a:gd name="connsiteY0" fmla="*/ 0 h 466928"/>
              <a:gd name="connsiteX1" fmla="*/ 4052246 w 4052246"/>
              <a:gd name="connsiteY1" fmla="*/ 0 h 466928"/>
              <a:gd name="connsiteX2" fmla="*/ 3582073 w 4052246"/>
              <a:gd name="connsiteY2" fmla="*/ 466928 h 466928"/>
              <a:gd name="connsiteX3" fmla="*/ 0 w 4052246"/>
              <a:gd name="connsiteY3" fmla="*/ 466928 h 466928"/>
              <a:gd name="connsiteX4" fmla="*/ 0 w 4052246"/>
              <a:gd name="connsiteY4" fmla="*/ 0 h 466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2246" h="466928">
                <a:moveTo>
                  <a:pt x="0" y="0"/>
                </a:moveTo>
                <a:lnTo>
                  <a:pt x="4052246" y="0"/>
                </a:lnTo>
                <a:lnTo>
                  <a:pt x="3582073" y="466928"/>
                </a:lnTo>
                <a:lnTo>
                  <a:pt x="0" y="466928"/>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userDrawn="1"/>
        </p:nvSpPr>
        <p:spPr>
          <a:xfrm>
            <a:off x="9634955" y="0"/>
            <a:ext cx="2557045" cy="405062"/>
          </a:xfrm>
          <a:custGeom>
            <a:avLst/>
            <a:gdLst>
              <a:gd name="connsiteX0" fmla="*/ 407877 w 2557045"/>
              <a:gd name="connsiteY0" fmla="*/ 0 h 405062"/>
              <a:gd name="connsiteX1" fmla="*/ 2557045 w 2557045"/>
              <a:gd name="connsiteY1" fmla="*/ 0 h 405062"/>
              <a:gd name="connsiteX2" fmla="*/ 2557045 w 2557045"/>
              <a:gd name="connsiteY2" fmla="*/ 405062 h 405062"/>
              <a:gd name="connsiteX3" fmla="*/ 0 w 2557045"/>
              <a:gd name="connsiteY3" fmla="*/ 405062 h 405062"/>
              <a:gd name="connsiteX4" fmla="*/ 407877 w 2557045"/>
              <a:gd name="connsiteY4" fmla="*/ 0 h 4050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7045" h="405062">
                <a:moveTo>
                  <a:pt x="407877" y="0"/>
                </a:moveTo>
                <a:lnTo>
                  <a:pt x="2557045" y="0"/>
                </a:lnTo>
                <a:lnTo>
                  <a:pt x="2557045" y="405062"/>
                </a:lnTo>
                <a:lnTo>
                  <a:pt x="0" y="405062"/>
                </a:lnTo>
                <a:lnTo>
                  <a:pt x="407877"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p:cNvSpPr>
            <a:spLocks noGrp="1"/>
          </p:cNvSpPr>
          <p:nvPr>
            <p:ph type="sldNum" sz="quarter" idx="12"/>
          </p:nvPr>
        </p:nvSpPr>
        <p:spPr/>
        <p:txBody>
          <a:bodyPr/>
          <a:lstStyle/>
          <a:p>
            <a:fld id="{06B54077-DDC4-8645-A9B4-3523D661A7EA}" type="slidenum">
              <a:rPr lang="en-US" smtClean="0"/>
              <a:t>‹#›</a:t>
            </a:fld>
            <a:endParaRPr lang="en-US"/>
          </a:p>
        </p:txBody>
      </p:sp>
      <p:sp>
        <p:nvSpPr>
          <p:cNvPr id="6" name="Footer Placeholder 5"/>
          <p:cNvSpPr>
            <a:spLocks noGrp="1"/>
          </p:cNvSpPr>
          <p:nvPr>
            <p:ph type="ftr" sz="quarter" idx="11"/>
          </p:nvPr>
        </p:nvSpPr>
        <p:spPr/>
        <p:txBody>
          <a:bodyPr/>
          <a:lstStyle>
            <a:lvl1pPr>
              <a:defRPr/>
            </a:lvl1pPr>
          </a:lstStyle>
          <a:p>
            <a:r>
              <a:rPr lang="en-US"/>
              <a:t>© 2018 The Permanente Medical Group</a:t>
            </a: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1485900"/>
            <a:ext cx="5577840" cy="46910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33160" y="1481137"/>
            <a:ext cx="5577840" cy="46910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049302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Sign Off 2">
    <p:bg>
      <p:bgPr>
        <a:solidFill>
          <a:schemeClr val="accent2"/>
        </a:solidFill>
        <a:effectLst/>
      </p:bgPr>
    </p:bg>
    <p:spTree>
      <p:nvGrpSpPr>
        <p:cNvPr id="1" name=""/>
        <p:cNvGrpSpPr/>
        <p:nvPr/>
      </p:nvGrpSpPr>
      <p:grpSpPr>
        <a:xfrm>
          <a:off x="0" y="0"/>
          <a:ext cx="0" cy="0"/>
          <a:chOff x="0" y="0"/>
          <a:chExt cx="0" cy="0"/>
        </a:xfrm>
      </p:grpSpPr>
      <p:sp>
        <p:nvSpPr>
          <p:cNvPr id="10" name="Freeform 9"/>
          <p:cNvSpPr/>
          <p:nvPr userDrawn="1"/>
        </p:nvSpPr>
        <p:spPr>
          <a:xfrm>
            <a:off x="2064775" y="0"/>
            <a:ext cx="8052620" cy="6858000"/>
          </a:xfrm>
          <a:custGeom>
            <a:avLst/>
            <a:gdLst>
              <a:gd name="connsiteX0" fmla="*/ 1904552 w 8052620"/>
              <a:gd name="connsiteY0" fmla="*/ 0 h 6858000"/>
              <a:gd name="connsiteX1" fmla="*/ 6148069 w 8052620"/>
              <a:gd name="connsiteY1" fmla="*/ 0 h 6858000"/>
              <a:gd name="connsiteX2" fmla="*/ 6277458 w 8052620"/>
              <a:gd name="connsiteY2" fmla="*/ 82950 h 6858000"/>
              <a:gd name="connsiteX3" fmla="*/ 8052620 w 8052620"/>
              <a:gd name="connsiteY3" fmla="*/ 3421630 h 6858000"/>
              <a:gd name="connsiteX4" fmla="*/ 6277458 w 8052620"/>
              <a:gd name="connsiteY4" fmla="*/ 6760310 h 6858000"/>
              <a:gd name="connsiteX5" fmla="*/ 6125076 w 8052620"/>
              <a:gd name="connsiteY5" fmla="*/ 6858000 h 6858000"/>
              <a:gd name="connsiteX6" fmla="*/ 1927544 w 8052620"/>
              <a:gd name="connsiteY6" fmla="*/ 6858000 h 6858000"/>
              <a:gd name="connsiteX7" fmla="*/ 1775162 w 8052620"/>
              <a:gd name="connsiteY7" fmla="*/ 6760310 h 6858000"/>
              <a:gd name="connsiteX8" fmla="*/ 0 w 8052620"/>
              <a:gd name="connsiteY8" fmla="*/ 3421630 h 6858000"/>
              <a:gd name="connsiteX9" fmla="*/ 1775162 w 8052620"/>
              <a:gd name="connsiteY9" fmla="*/ 82950 h 6858000"/>
              <a:gd name="connsiteX10" fmla="*/ 1904552 w 8052620"/>
              <a:gd name="connsiteY10"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052620" h="6858000">
                <a:moveTo>
                  <a:pt x="1904552" y="0"/>
                </a:moveTo>
                <a:lnTo>
                  <a:pt x="6148069" y="0"/>
                </a:lnTo>
                <a:lnTo>
                  <a:pt x="6277458" y="82950"/>
                </a:lnTo>
                <a:cubicBezTo>
                  <a:pt x="7348464" y="806507"/>
                  <a:pt x="8052620" y="2031836"/>
                  <a:pt x="8052620" y="3421630"/>
                </a:cubicBezTo>
                <a:cubicBezTo>
                  <a:pt x="8052620" y="4811424"/>
                  <a:pt x="7348464" y="6036752"/>
                  <a:pt x="6277458" y="6760310"/>
                </a:cubicBezTo>
                <a:lnTo>
                  <a:pt x="6125076" y="6858000"/>
                </a:lnTo>
                <a:lnTo>
                  <a:pt x="1927544" y="6858000"/>
                </a:lnTo>
                <a:lnTo>
                  <a:pt x="1775162" y="6760310"/>
                </a:lnTo>
                <a:cubicBezTo>
                  <a:pt x="704156" y="6036752"/>
                  <a:pt x="0" y="4811424"/>
                  <a:pt x="0" y="3421630"/>
                </a:cubicBezTo>
                <a:cubicBezTo>
                  <a:pt x="0" y="2031836"/>
                  <a:pt x="704156" y="806507"/>
                  <a:pt x="1775162" y="82950"/>
                </a:cubicBezTo>
                <a:lnTo>
                  <a:pt x="1904552"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p:cNvSpPr>
            <a:spLocks noGrp="1"/>
          </p:cNvSpPr>
          <p:nvPr>
            <p:ph type="body" sz="quarter" idx="10"/>
          </p:nvPr>
        </p:nvSpPr>
        <p:spPr>
          <a:xfrm>
            <a:off x="2580967" y="3182299"/>
            <a:ext cx="7049729" cy="814516"/>
          </a:xfrm>
        </p:spPr>
        <p:txBody>
          <a:bodyPr>
            <a:normAutofit/>
          </a:bodyPr>
          <a:lstStyle>
            <a:lvl1pPr algn="ctr">
              <a:defRPr sz="2400" b="1">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Edit Master text styles</a:t>
            </a:r>
          </a:p>
        </p:txBody>
      </p:sp>
    </p:spTree>
    <p:extLst>
      <p:ext uri="{BB962C8B-B14F-4D97-AF65-F5344CB8AC3E}">
        <p14:creationId xmlns:p14="http://schemas.microsoft.com/office/powerpoint/2010/main" val="825813240"/>
      </p:ext>
    </p:extLst>
  </p:cSld>
  <p:clrMapOvr>
    <a:masterClrMapping/>
  </p:clrMapOvr>
  <p:transition spd="slow">
    <p:push dir="u"/>
  </p:transition>
  <p:extLst>
    <p:ext uri="{DCECCB84-F9BA-43D5-87BE-67443E8EF086}">
      <p15:sldGuideLst xmlns:p15="http://schemas.microsoft.com/office/powerpoint/2012/main">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753219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userDrawn="1">
  <p:cSld name="Sign Off 1">
    <p:bg>
      <p:bgRef idx="1001">
        <a:schemeClr val="bg1"/>
      </p:bgRef>
    </p:bg>
    <p:spTree>
      <p:nvGrpSpPr>
        <p:cNvPr id="1" name=""/>
        <p:cNvGrpSpPr/>
        <p:nvPr/>
      </p:nvGrpSpPr>
      <p:grpSpPr>
        <a:xfrm>
          <a:off x="0" y="0"/>
          <a:ext cx="0" cy="0"/>
          <a:chOff x="0" y="0"/>
          <a:chExt cx="0" cy="0"/>
        </a:xfrm>
      </p:grpSpPr>
      <p:grpSp>
        <p:nvGrpSpPr>
          <p:cNvPr id="2" name="Group 1"/>
          <p:cNvGrpSpPr/>
          <p:nvPr userDrawn="1"/>
        </p:nvGrpSpPr>
        <p:grpSpPr>
          <a:xfrm>
            <a:off x="1" y="0"/>
            <a:ext cx="12191998" cy="11168523"/>
            <a:chOff x="1" y="0"/>
            <a:chExt cx="12191998" cy="11168523"/>
          </a:xfrm>
        </p:grpSpPr>
        <p:sp>
          <p:nvSpPr>
            <p:cNvPr id="26" name="Freeform 25"/>
            <p:cNvSpPr/>
            <p:nvPr userDrawn="1"/>
          </p:nvSpPr>
          <p:spPr>
            <a:xfrm rot="2700000">
              <a:off x="4210147" y="1543147"/>
              <a:ext cx="3771707" cy="3771707"/>
            </a:xfrm>
            <a:custGeom>
              <a:avLst/>
              <a:gdLst>
                <a:gd name="connsiteX0" fmla="*/ 0 w 3771707"/>
                <a:gd name="connsiteY0" fmla="*/ 0 h 3771707"/>
                <a:gd name="connsiteX1" fmla="*/ 3771707 w 3771707"/>
                <a:gd name="connsiteY1" fmla="*/ 0 h 3771707"/>
                <a:gd name="connsiteX2" fmla="*/ 3771707 w 3771707"/>
                <a:gd name="connsiteY2" fmla="*/ 3771707 h 3771707"/>
                <a:gd name="connsiteX3" fmla="*/ 0 w 3771707"/>
                <a:gd name="connsiteY3" fmla="*/ 3771707 h 3771707"/>
                <a:gd name="connsiteX4" fmla="*/ 0 w 3771707"/>
                <a:gd name="connsiteY4" fmla="*/ 0 h 377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1707" h="3771707">
                  <a:moveTo>
                    <a:pt x="0" y="0"/>
                  </a:moveTo>
                  <a:lnTo>
                    <a:pt x="3771707" y="0"/>
                  </a:lnTo>
                  <a:lnTo>
                    <a:pt x="3771707" y="3771707"/>
                  </a:lnTo>
                  <a:lnTo>
                    <a:pt x="0" y="3771707"/>
                  </a:lnTo>
                  <a:lnTo>
                    <a:pt x="0" y="0"/>
                  </a:lnTo>
                  <a:close/>
                </a:path>
              </a:pathLst>
            </a:custGeom>
            <a:solidFill>
              <a:srgbClr val="20A2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userDrawn="1"/>
          </p:nvSpPr>
          <p:spPr>
            <a:xfrm rot="2700000">
              <a:off x="1785477" y="2547477"/>
              <a:ext cx="8621046" cy="8621046"/>
            </a:xfrm>
            <a:custGeom>
              <a:avLst/>
              <a:gdLst>
                <a:gd name="connsiteX0" fmla="*/ 1 w 8621046"/>
                <a:gd name="connsiteY0" fmla="*/ 3771707 h 8621046"/>
                <a:gd name="connsiteX1" fmla="*/ 3771707 w 8621046"/>
                <a:gd name="connsiteY1" fmla="*/ 3771707 h 8621046"/>
                <a:gd name="connsiteX2" fmla="*/ 3771708 w 8621046"/>
                <a:gd name="connsiteY2" fmla="*/ 0 h 8621046"/>
                <a:gd name="connsiteX3" fmla="*/ 8621046 w 8621046"/>
                <a:gd name="connsiteY3" fmla="*/ 0 h 8621046"/>
                <a:gd name="connsiteX4" fmla="*/ 0 w 8621046"/>
                <a:gd name="connsiteY4" fmla="*/ 8621046 h 8621046"/>
                <a:gd name="connsiteX5" fmla="*/ 1 w 8621046"/>
                <a:gd name="connsiteY5" fmla="*/ 3771707 h 8621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21046" h="8621046">
                  <a:moveTo>
                    <a:pt x="1" y="3771707"/>
                  </a:moveTo>
                  <a:lnTo>
                    <a:pt x="3771707" y="3771707"/>
                  </a:lnTo>
                  <a:lnTo>
                    <a:pt x="3771708" y="0"/>
                  </a:lnTo>
                  <a:lnTo>
                    <a:pt x="8621046" y="0"/>
                  </a:lnTo>
                  <a:lnTo>
                    <a:pt x="0" y="8621046"/>
                  </a:lnTo>
                  <a:lnTo>
                    <a:pt x="1" y="3771707"/>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userDrawn="1"/>
          </p:nvSpPr>
          <p:spPr>
            <a:xfrm>
              <a:off x="1" y="0"/>
              <a:ext cx="12191998" cy="3429000"/>
            </a:xfrm>
            <a:custGeom>
              <a:avLst/>
              <a:gdLst>
                <a:gd name="connsiteX0" fmla="*/ 0 w 12191998"/>
                <a:gd name="connsiteY0" fmla="*/ 0 h 3429000"/>
                <a:gd name="connsiteX1" fmla="*/ 12191998 w 12191998"/>
                <a:gd name="connsiteY1" fmla="*/ 0 h 3429000"/>
                <a:gd name="connsiteX2" fmla="*/ 8762999 w 12191998"/>
                <a:gd name="connsiteY2" fmla="*/ 3429000 h 3429000"/>
                <a:gd name="connsiteX3" fmla="*/ 6095999 w 12191998"/>
                <a:gd name="connsiteY3" fmla="*/ 762000 h 3429000"/>
                <a:gd name="connsiteX4" fmla="*/ 3429000 w 12191998"/>
                <a:gd name="connsiteY4" fmla="*/ 3429000 h 3429000"/>
                <a:gd name="connsiteX5" fmla="*/ 0 w 12191998"/>
                <a:gd name="connsiteY5" fmla="*/ 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8" h="3429000">
                  <a:moveTo>
                    <a:pt x="0" y="0"/>
                  </a:moveTo>
                  <a:lnTo>
                    <a:pt x="12191998" y="0"/>
                  </a:lnTo>
                  <a:lnTo>
                    <a:pt x="8762999" y="3429000"/>
                  </a:lnTo>
                  <a:lnTo>
                    <a:pt x="6095999" y="762000"/>
                  </a:lnTo>
                  <a:lnTo>
                    <a:pt x="3429000" y="3429000"/>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 Placeholder 4"/>
          <p:cNvSpPr>
            <a:spLocks noGrp="1"/>
          </p:cNvSpPr>
          <p:nvPr>
            <p:ph type="body" sz="quarter" idx="10"/>
          </p:nvPr>
        </p:nvSpPr>
        <p:spPr>
          <a:xfrm>
            <a:off x="3764280" y="3182299"/>
            <a:ext cx="4678680" cy="814516"/>
          </a:xfrm>
        </p:spPr>
        <p:txBody>
          <a:bodyPr>
            <a:normAutofit/>
          </a:bodyPr>
          <a:lstStyle>
            <a:lvl1pPr algn="ctr">
              <a:defRPr sz="2400" b="1">
                <a:solidFill>
                  <a:schemeClr val="bg1"/>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Edit Master text styles</a:t>
            </a:r>
          </a:p>
        </p:txBody>
      </p:sp>
    </p:spTree>
    <p:extLst>
      <p:ext uri="{BB962C8B-B14F-4D97-AF65-F5344CB8AC3E}">
        <p14:creationId xmlns:p14="http://schemas.microsoft.com/office/powerpoint/2010/main" val="336177370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5BD79-98F9-4482-A611-ED52F4F35CF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B26CDFA-4FEC-4884-BF5F-0DD9BE6C108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EC03394-03C9-4602-BDBB-0EB0E2D492F8}"/>
              </a:ext>
            </a:extLst>
          </p:cNvPr>
          <p:cNvSpPr>
            <a:spLocks noGrp="1"/>
          </p:cNvSpPr>
          <p:nvPr>
            <p:ph type="dt" sz="half" idx="10"/>
          </p:nvPr>
        </p:nvSpPr>
        <p:spPr/>
        <p:txBody>
          <a:bodyPr/>
          <a:lstStyle/>
          <a:p>
            <a:fld id="{C983DAC8-9217-457B-9717-7F1C9397F02C}" type="datetimeFigureOut">
              <a:rPr lang="en-US" smtClean="0"/>
              <a:t>10/7/2021</a:t>
            </a:fld>
            <a:endParaRPr lang="en-US"/>
          </a:p>
        </p:txBody>
      </p:sp>
      <p:sp>
        <p:nvSpPr>
          <p:cNvPr id="5" name="Footer Placeholder 4">
            <a:extLst>
              <a:ext uri="{FF2B5EF4-FFF2-40B4-BE49-F238E27FC236}">
                <a16:creationId xmlns:a16="http://schemas.microsoft.com/office/drawing/2014/main" id="{C7A6F22C-1CA8-42E5-8301-EDD0C47E86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E02534-39AF-44DC-9B7C-C0BB51E2952D}"/>
              </a:ext>
            </a:extLst>
          </p:cNvPr>
          <p:cNvSpPr>
            <a:spLocks noGrp="1"/>
          </p:cNvSpPr>
          <p:nvPr>
            <p:ph type="sldNum" sz="quarter" idx="12"/>
          </p:nvPr>
        </p:nvSpPr>
        <p:spPr/>
        <p:txBody>
          <a:bodyPr/>
          <a:lstStyle/>
          <a:p>
            <a:fld id="{A35ACB62-8D8B-4F45-A0FA-D8050E946A02}" type="slidenum">
              <a:rPr lang="en-US" smtClean="0"/>
              <a:t>‹#›</a:t>
            </a:fld>
            <a:endParaRPr lang="en-US"/>
          </a:p>
        </p:txBody>
      </p:sp>
    </p:spTree>
    <p:extLst>
      <p:ext uri="{BB962C8B-B14F-4D97-AF65-F5344CB8AC3E}">
        <p14:creationId xmlns:p14="http://schemas.microsoft.com/office/powerpoint/2010/main" val="37406152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0F68B-9B5F-4E96-850B-FCA5466CBDE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B054955-DF6B-402C-9EE9-27777B19F19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0B5FDE-BAEF-4A5E-AFDB-D3A571567920}"/>
              </a:ext>
            </a:extLst>
          </p:cNvPr>
          <p:cNvSpPr>
            <a:spLocks noGrp="1"/>
          </p:cNvSpPr>
          <p:nvPr>
            <p:ph type="dt" sz="half" idx="10"/>
          </p:nvPr>
        </p:nvSpPr>
        <p:spPr/>
        <p:txBody>
          <a:bodyPr/>
          <a:lstStyle/>
          <a:p>
            <a:fld id="{C983DAC8-9217-457B-9717-7F1C9397F02C}" type="datetimeFigureOut">
              <a:rPr lang="en-US" smtClean="0"/>
              <a:t>10/7/2021</a:t>
            </a:fld>
            <a:endParaRPr lang="en-US"/>
          </a:p>
        </p:txBody>
      </p:sp>
      <p:sp>
        <p:nvSpPr>
          <p:cNvPr id="5" name="Footer Placeholder 4">
            <a:extLst>
              <a:ext uri="{FF2B5EF4-FFF2-40B4-BE49-F238E27FC236}">
                <a16:creationId xmlns:a16="http://schemas.microsoft.com/office/drawing/2014/main" id="{B20E4E44-3170-4D15-84A4-AC3D025077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619236-5F5A-4BD8-B3AA-5CBEE1C00606}"/>
              </a:ext>
            </a:extLst>
          </p:cNvPr>
          <p:cNvSpPr>
            <a:spLocks noGrp="1"/>
          </p:cNvSpPr>
          <p:nvPr>
            <p:ph type="sldNum" sz="quarter" idx="12"/>
          </p:nvPr>
        </p:nvSpPr>
        <p:spPr/>
        <p:txBody>
          <a:bodyPr/>
          <a:lstStyle/>
          <a:p>
            <a:fld id="{A35ACB62-8D8B-4F45-A0FA-D8050E946A02}" type="slidenum">
              <a:rPr lang="en-US" smtClean="0"/>
              <a:t>‹#›</a:t>
            </a:fld>
            <a:endParaRPr lang="en-US"/>
          </a:p>
        </p:txBody>
      </p:sp>
    </p:spTree>
    <p:extLst>
      <p:ext uri="{BB962C8B-B14F-4D97-AF65-F5344CB8AC3E}">
        <p14:creationId xmlns:p14="http://schemas.microsoft.com/office/powerpoint/2010/main" val="19841216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4086561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273A3-895E-4ECE-BB17-DA3E82BEED1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C78A340-0536-482A-A2AC-047CA7F556F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D84AA61-67BB-41EA-BF5C-91890CAC0EF2}"/>
              </a:ext>
            </a:extLst>
          </p:cNvPr>
          <p:cNvSpPr>
            <a:spLocks noGrp="1"/>
          </p:cNvSpPr>
          <p:nvPr>
            <p:ph type="dt" sz="half" idx="10"/>
          </p:nvPr>
        </p:nvSpPr>
        <p:spPr/>
        <p:txBody>
          <a:bodyPr/>
          <a:lstStyle/>
          <a:p>
            <a:fld id="{C983DAC8-9217-457B-9717-7F1C9397F02C}" type="datetimeFigureOut">
              <a:rPr lang="en-US" smtClean="0"/>
              <a:t>10/7/2021</a:t>
            </a:fld>
            <a:endParaRPr lang="en-US"/>
          </a:p>
        </p:txBody>
      </p:sp>
      <p:sp>
        <p:nvSpPr>
          <p:cNvPr id="5" name="Footer Placeholder 4">
            <a:extLst>
              <a:ext uri="{FF2B5EF4-FFF2-40B4-BE49-F238E27FC236}">
                <a16:creationId xmlns:a16="http://schemas.microsoft.com/office/drawing/2014/main" id="{3032522B-BB42-4396-9F96-FAB84BF03F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FCAAA1-60F0-4366-B57B-2D7583A54AD7}"/>
              </a:ext>
            </a:extLst>
          </p:cNvPr>
          <p:cNvSpPr>
            <a:spLocks noGrp="1"/>
          </p:cNvSpPr>
          <p:nvPr>
            <p:ph type="sldNum" sz="quarter" idx="12"/>
          </p:nvPr>
        </p:nvSpPr>
        <p:spPr/>
        <p:txBody>
          <a:bodyPr/>
          <a:lstStyle/>
          <a:p>
            <a:fld id="{A35ACB62-8D8B-4F45-A0FA-D8050E946A02}" type="slidenum">
              <a:rPr lang="en-US" smtClean="0"/>
              <a:t>‹#›</a:t>
            </a:fld>
            <a:endParaRPr lang="en-US"/>
          </a:p>
        </p:txBody>
      </p:sp>
    </p:spTree>
    <p:extLst>
      <p:ext uri="{BB962C8B-B14F-4D97-AF65-F5344CB8AC3E}">
        <p14:creationId xmlns:p14="http://schemas.microsoft.com/office/powerpoint/2010/main" val="20590736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EC6EE-2E66-4DF9-900A-4AE2DF7ECC8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96E48DE-53BD-4C88-8E1E-10F210025C9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29330A4-3C3E-409B-ABFB-53E1FF3A00F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010B472-3D14-4945-B6E3-BE0DBF23A649}"/>
              </a:ext>
            </a:extLst>
          </p:cNvPr>
          <p:cNvSpPr>
            <a:spLocks noGrp="1"/>
          </p:cNvSpPr>
          <p:nvPr>
            <p:ph type="dt" sz="half" idx="10"/>
          </p:nvPr>
        </p:nvSpPr>
        <p:spPr/>
        <p:txBody>
          <a:bodyPr/>
          <a:lstStyle/>
          <a:p>
            <a:fld id="{C983DAC8-9217-457B-9717-7F1C9397F02C}" type="datetimeFigureOut">
              <a:rPr lang="en-US" smtClean="0"/>
              <a:t>10/7/2021</a:t>
            </a:fld>
            <a:endParaRPr lang="en-US"/>
          </a:p>
        </p:txBody>
      </p:sp>
      <p:sp>
        <p:nvSpPr>
          <p:cNvPr id="6" name="Footer Placeholder 5">
            <a:extLst>
              <a:ext uri="{FF2B5EF4-FFF2-40B4-BE49-F238E27FC236}">
                <a16:creationId xmlns:a16="http://schemas.microsoft.com/office/drawing/2014/main" id="{600BA48A-9D32-41FC-B0E4-38AB13E661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61C4BF-123A-48E2-B9A1-93D34DCF62FB}"/>
              </a:ext>
            </a:extLst>
          </p:cNvPr>
          <p:cNvSpPr>
            <a:spLocks noGrp="1"/>
          </p:cNvSpPr>
          <p:nvPr>
            <p:ph type="sldNum" sz="quarter" idx="12"/>
          </p:nvPr>
        </p:nvSpPr>
        <p:spPr/>
        <p:txBody>
          <a:bodyPr/>
          <a:lstStyle/>
          <a:p>
            <a:fld id="{A35ACB62-8D8B-4F45-A0FA-D8050E946A02}" type="slidenum">
              <a:rPr lang="en-US" smtClean="0"/>
              <a:t>‹#›</a:t>
            </a:fld>
            <a:endParaRPr lang="en-US"/>
          </a:p>
        </p:txBody>
      </p:sp>
    </p:spTree>
    <p:extLst>
      <p:ext uri="{BB962C8B-B14F-4D97-AF65-F5344CB8AC3E}">
        <p14:creationId xmlns:p14="http://schemas.microsoft.com/office/powerpoint/2010/main" val="10253871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1283D-04D0-4940-9C9B-B5A80BD7FA3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433AE88-3042-487B-9561-63D54B2C6C5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317A07C-41D7-47CE-813B-55498E098CF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DCC47B5-A956-4A3D-B939-23165C52037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3B3624-2C9C-4BAC-A65E-EB0ABF77FC7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1632EFF-BBA7-42B4-B12E-91B4E2B04721}"/>
              </a:ext>
            </a:extLst>
          </p:cNvPr>
          <p:cNvSpPr>
            <a:spLocks noGrp="1"/>
          </p:cNvSpPr>
          <p:nvPr>
            <p:ph type="dt" sz="half" idx="10"/>
          </p:nvPr>
        </p:nvSpPr>
        <p:spPr/>
        <p:txBody>
          <a:bodyPr/>
          <a:lstStyle/>
          <a:p>
            <a:fld id="{C983DAC8-9217-457B-9717-7F1C9397F02C}" type="datetimeFigureOut">
              <a:rPr lang="en-US" smtClean="0"/>
              <a:t>10/7/2021</a:t>
            </a:fld>
            <a:endParaRPr lang="en-US"/>
          </a:p>
        </p:txBody>
      </p:sp>
      <p:sp>
        <p:nvSpPr>
          <p:cNvPr id="8" name="Footer Placeholder 7">
            <a:extLst>
              <a:ext uri="{FF2B5EF4-FFF2-40B4-BE49-F238E27FC236}">
                <a16:creationId xmlns:a16="http://schemas.microsoft.com/office/drawing/2014/main" id="{A6DBBBD3-7BFA-4D49-93DE-C389333B6B1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2B46E5B-7450-4A78-B21F-61D9BE0346D7}"/>
              </a:ext>
            </a:extLst>
          </p:cNvPr>
          <p:cNvSpPr>
            <a:spLocks noGrp="1"/>
          </p:cNvSpPr>
          <p:nvPr>
            <p:ph type="sldNum" sz="quarter" idx="12"/>
          </p:nvPr>
        </p:nvSpPr>
        <p:spPr/>
        <p:txBody>
          <a:bodyPr/>
          <a:lstStyle/>
          <a:p>
            <a:fld id="{A35ACB62-8D8B-4F45-A0FA-D8050E946A02}" type="slidenum">
              <a:rPr lang="en-US" smtClean="0"/>
              <a:t>‹#›</a:t>
            </a:fld>
            <a:endParaRPr lang="en-US"/>
          </a:p>
        </p:txBody>
      </p:sp>
    </p:spTree>
    <p:extLst>
      <p:ext uri="{BB962C8B-B14F-4D97-AF65-F5344CB8AC3E}">
        <p14:creationId xmlns:p14="http://schemas.microsoft.com/office/powerpoint/2010/main" val="8140124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5B386-9599-4F97-9EF8-F5E9A565629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0D13608-43FE-4548-A102-276A5EC77D79}"/>
              </a:ext>
            </a:extLst>
          </p:cNvPr>
          <p:cNvSpPr>
            <a:spLocks noGrp="1"/>
          </p:cNvSpPr>
          <p:nvPr>
            <p:ph type="dt" sz="half" idx="10"/>
          </p:nvPr>
        </p:nvSpPr>
        <p:spPr/>
        <p:txBody>
          <a:bodyPr/>
          <a:lstStyle/>
          <a:p>
            <a:fld id="{C983DAC8-9217-457B-9717-7F1C9397F02C}" type="datetimeFigureOut">
              <a:rPr lang="en-US" smtClean="0"/>
              <a:t>10/7/2021</a:t>
            </a:fld>
            <a:endParaRPr lang="en-US"/>
          </a:p>
        </p:txBody>
      </p:sp>
      <p:sp>
        <p:nvSpPr>
          <p:cNvPr id="4" name="Footer Placeholder 3">
            <a:extLst>
              <a:ext uri="{FF2B5EF4-FFF2-40B4-BE49-F238E27FC236}">
                <a16:creationId xmlns:a16="http://schemas.microsoft.com/office/drawing/2014/main" id="{0CC53BA3-3296-41C6-9D8D-DB66A3C69BB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7665389-8180-4201-93C1-319F61EE6642}"/>
              </a:ext>
            </a:extLst>
          </p:cNvPr>
          <p:cNvSpPr>
            <a:spLocks noGrp="1"/>
          </p:cNvSpPr>
          <p:nvPr>
            <p:ph type="sldNum" sz="quarter" idx="12"/>
          </p:nvPr>
        </p:nvSpPr>
        <p:spPr/>
        <p:txBody>
          <a:bodyPr/>
          <a:lstStyle/>
          <a:p>
            <a:fld id="{A35ACB62-8D8B-4F45-A0FA-D8050E946A02}" type="slidenum">
              <a:rPr lang="en-US" smtClean="0"/>
              <a:t>‹#›</a:t>
            </a:fld>
            <a:endParaRPr lang="en-US"/>
          </a:p>
        </p:txBody>
      </p:sp>
    </p:spTree>
    <p:extLst>
      <p:ext uri="{BB962C8B-B14F-4D97-AF65-F5344CB8AC3E}">
        <p14:creationId xmlns:p14="http://schemas.microsoft.com/office/powerpoint/2010/main" val="159017359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39574C2-986F-4C07-8D73-A36F607BFF83}"/>
              </a:ext>
            </a:extLst>
          </p:cNvPr>
          <p:cNvSpPr>
            <a:spLocks noGrp="1"/>
          </p:cNvSpPr>
          <p:nvPr>
            <p:ph type="dt" sz="half" idx="10"/>
          </p:nvPr>
        </p:nvSpPr>
        <p:spPr/>
        <p:txBody>
          <a:bodyPr/>
          <a:lstStyle/>
          <a:p>
            <a:fld id="{C983DAC8-9217-457B-9717-7F1C9397F02C}" type="datetimeFigureOut">
              <a:rPr lang="en-US" smtClean="0"/>
              <a:t>10/7/2021</a:t>
            </a:fld>
            <a:endParaRPr lang="en-US"/>
          </a:p>
        </p:txBody>
      </p:sp>
      <p:sp>
        <p:nvSpPr>
          <p:cNvPr id="3" name="Footer Placeholder 2">
            <a:extLst>
              <a:ext uri="{FF2B5EF4-FFF2-40B4-BE49-F238E27FC236}">
                <a16:creationId xmlns:a16="http://schemas.microsoft.com/office/drawing/2014/main" id="{151DC15D-9557-42B6-881C-C5A807F646D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E1B2376-B8A2-45E7-9036-1138EAF21319}"/>
              </a:ext>
            </a:extLst>
          </p:cNvPr>
          <p:cNvSpPr>
            <a:spLocks noGrp="1"/>
          </p:cNvSpPr>
          <p:nvPr>
            <p:ph type="sldNum" sz="quarter" idx="12"/>
          </p:nvPr>
        </p:nvSpPr>
        <p:spPr/>
        <p:txBody>
          <a:bodyPr/>
          <a:lstStyle/>
          <a:p>
            <a:fld id="{A35ACB62-8D8B-4F45-A0FA-D8050E946A02}" type="slidenum">
              <a:rPr lang="en-US" smtClean="0"/>
              <a:t>‹#›</a:t>
            </a:fld>
            <a:endParaRPr lang="en-US"/>
          </a:p>
        </p:txBody>
      </p:sp>
    </p:spTree>
    <p:extLst>
      <p:ext uri="{BB962C8B-B14F-4D97-AF65-F5344CB8AC3E}">
        <p14:creationId xmlns:p14="http://schemas.microsoft.com/office/powerpoint/2010/main" val="417516758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FA6CB-7088-4CBB-BF2E-D60F825B43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78DE4BD-3FC9-4914-91D0-0A0C373A740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F6B5BC6-D1F8-4D3B-ABEF-32485B46DE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D8F56BD-836D-4FA9-AC01-B69E6E0E8F4C}"/>
              </a:ext>
            </a:extLst>
          </p:cNvPr>
          <p:cNvSpPr>
            <a:spLocks noGrp="1"/>
          </p:cNvSpPr>
          <p:nvPr>
            <p:ph type="dt" sz="half" idx="10"/>
          </p:nvPr>
        </p:nvSpPr>
        <p:spPr/>
        <p:txBody>
          <a:bodyPr/>
          <a:lstStyle/>
          <a:p>
            <a:fld id="{C983DAC8-9217-457B-9717-7F1C9397F02C}" type="datetimeFigureOut">
              <a:rPr lang="en-US" smtClean="0"/>
              <a:t>10/7/2021</a:t>
            </a:fld>
            <a:endParaRPr lang="en-US"/>
          </a:p>
        </p:txBody>
      </p:sp>
      <p:sp>
        <p:nvSpPr>
          <p:cNvPr id="6" name="Footer Placeholder 5">
            <a:extLst>
              <a:ext uri="{FF2B5EF4-FFF2-40B4-BE49-F238E27FC236}">
                <a16:creationId xmlns:a16="http://schemas.microsoft.com/office/drawing/2014/main" id="{5B00681C-3565-4130-9B77-62402EC2AFA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A800EB5-F208-498E-987B-906B58BAE5FA}"/>
              </a:ext>
            </a:extLst>
          </p:cNvPr>
          <p:cNvSpPr>
            <a:spLocks noGrp="1"/>
          </p:cNvSpPr>
          <p:nvPr>
            <p:ph type="sldNum" sz="quarter" idx="12"/>
          </p:nvPr>
        </p:nvSpPr>
        <p:spPr/>
        <p:txBody>
          <a:bodyPr/>
          <a:lstStyle/>
          <a:p>
            <a:fld id="{A35ACB62-8D8B-4F45-A0FA-D8050E946A02}" type="slidenum">
              <a:rPr lang="en-US" smtClean="0"/>
              <a:t>‹#›</a:t>
            </a:fld>
            <a:endParaRPr lang="en-US"/>
          </a:p>
        </p:txBody>
      </p:sp>
    </p:spTree>
    <p:extLst>
      <p:ext uri="{BB962C8B-B14F-4D97-AF65-F5344CB8AC3E}">
        <p14:creationId xmlns:p14="http://schemas.microsoft.com/office/powerpoint/2010/main" val="412470559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43F8C-516B-4005-9D39-B20E7C4094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36B46EC-1C0A-4105-AB85-1A4DEB8F2C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966BC66-87D2-4F55-BDC9-35E48DA3EC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EB46124-2E47-4C81-8C4B-0976289EA6E3}"/>
              </a:ext>
            </a:extLst>
          </p:cNvPr>
          <p:cNvSpPr>
            <a:spLocks noGrp="1"/>
          </p:cNvSpPr>
          <p:nvPr>
            <p:ph type="dt" sz="half" idx="10"/>
          </p:nvPr>
        </p:nvSpPr>
        <p:spPr/>
        <p:txBody>
          <a:bodyPr/>
          <a:lstStyle/>
          <a:p>
            <a:fld id="{C983DAC8-9217-457B-9717-7F1C9397F02C}" type="datetimeFigureOut">
              <a:rPr lang="en-US" smtClean="0"/>
              <a:t>10/7/2021</a:t>
            </a:fld>
            <a:endParaRPr lang="en-US"/>
          </a:p>
        </p:txBody>
      </p:sp>
      <p:sp>
        <p:nvSpPr>
          <p:cNvPr id="6" name="Footer Placeholder 5">
            <a:extLst>
              <a:ext uri="{FF2B5EF4-FFF2-40B4-BE49-F238E27FC236}">
                <a16:creationId xmlns:a16="http://schemas.microsoft.com/office/drawing/2014/main" id="{9512111A-ED57-49AB-A2E1-91E8ECD5820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A3B989-EB23-4BBD-9262-385BE7784E8D}"/>
              </a:ext>
            </a:extLst>
          </p:cNvPr>
          <p:cNvSpPr>
            <a:spLocks noGrp="1"/>
          </p:cNvSpPr>
          <p:nvPr>
            <p:ph type="sldNum" sz="quarter" idx="12"/>
          </p:nvPr>
        </p:nvSpPr>
        <p:spPr/>
        <p:txBody>
          <a:bodyPr/>
          <a:lstStyle/>
          <a:p>
            <a:fld id="{A35ACB62-8D8B-4F45-A0FA-D8050E946A02}" type="slidenum">
              <a:rPr lang="en-US" smtClean="0"/>
              <a:t>‹#›</a:t>
            </a:fld>
            <a:endParaRPr lang="en-US"/>
          </a:p>
        </p:txBody>
      </p:sp>
    </p:spTree>
    <p:extLst>
      <p:ext uri="{BB962C8B-B14F-4D97-AF65-F5344CB8AC3E}">
        <p14:creationId xmlns:p14="http://schemas.microsoft.com/office/powerpoint/2010/main" val="304717403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20DDC-53FA-483F-971B-567D720EE09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E989208-5FDA-4547-AD9B-7B2EA66ECE5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95ACF2-CCEC-4DBE-B300-6629D902E2B2}"/>
              </a:ext>
            </a:extLst>
          </p:cNvPr>
          <p:cNvSpPr>
            <a:spLocks noGrp="1"/>
          </p:cNvSpPr>
          <p:nvPr>
            <p:ph type="dt" sz="half" idx="10"/>
          </p:nvPr>
        </p:nvSpPr>
        <p:spPr/>
        <p:txBody>
          <a:bodyPr/>
          <a:lstStyle/>
          <a:p>
            <a:fld id="{C983DAC8-9217-457B-9717-7F1C9397F02C}" type="datetimeFigureOut">
              <a:rPr lang="en-US" smtClean="0"/>
              <a:t>10/7/2021</a:t>
            </a:fld>
            <a:endParaRPr lang="en-US"/>
          </a:p>
        </p:txBody>
      </p:sp>
      <p:sp>
        <p:nvSpPr>
          <p:cNvPr id="5" name="Footer Placeholder 4">
            <a:extLst>
              <a:ext uri="{FF2B5EF4-FFF2-40B4-BE49-F238E27FC236}">
                <a16:creationId xmlns:a16="http://schemas.microsoft.com/office/drawing/2014/main" id="{70884A50-C740-46D7-A9A8-158F3D3AA8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E06C68-51A4-42B3-B544-D097F55BA13E}"/>
              </a:ext>
            </a:extLst>
          </p:cNvPr>
          <p:cNvSpPr>
            <a:spLocks noGrp="1"/>
          </p:cNvSpPr>
          <p:nvPr>
            <p:ph type="sldNum" sz="quarter" idx="12"/>
          </p:nvPr>
        </p:nvSpPr>
        <p:spPr/>
        <p:txBody>
          <a:bodyPr/>
          <a:lstStyle/>
          <a:p>
            <a:fld id="{A35ACB62-8D8B-4F45-A0FA-D8050E946A02}" type="slidenum">
              <a:rPr lang="en-US" smtClean="0"/>
              <a:t>‹#›</a:t>
            </a:fld>
            <a:endParaRPr lang="en-US"/>
          </a:p>
        </p:txBody>
      </p:sp>
    </p:spTree>
    <p:extLst>
      <p:ext uri="{BB962C8B-B14F-4D97-AF65-F5344CB8AC3E}">
        <p14:creationId xmlns:p14="http://schemas.microsoft.com/office/powerpoint/2010/main" val="347655186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118E50-A791-44FA-9FBC-CE2839B8299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4B107F0-E23A-4092-8BAB-5C6A5BC8690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6461C9-5F25-497A-9AE6-1CE114839F3B}"/>
              </a:ext>
            </a:extLst>
          </p:cNvPr>
          <p:cNvSpPr>
            <a:spLocks noGrp="1"/>
          </p:cNvSpPr>
          <p:nvPr>
            <p:ph type="dt" sz="half" idx="10"/>
          </p:nvPr>
        </p:nvSpPr>
        <p:spPr/>
        <p:txBody>
          <a:bodyPr/>
          <a:lstStyle/>
          <a:p>
            <a:fld id="{C983DAC8-9217-457B-9717-7F1C9397F02C}" type="datetimeFigureOut">
              <a:rPr lang="en-US" smtClean="0"/>
              <a:t>10/7/2021</a:t>
            </a:fld>
            <a:endParaRPr lang="en-US"/>
          </a:p>
        </p:txBody>
      </p:sp>
      <p:sp>
        <p:nvSpPr>
          <p:cNvPr id="5" name="Footer Placeholder 4">
            <a:extLst>
              <a:ext uri="{FF2B5EF4-FFF2-40B4-BE49-F238E27FC236}">
                <a16:creationId xmlns:a16="http://schemas.microsoft.com/office/drawing/2014/main" id="{28D434D7-CF4C-4DA3-9D94-2B42957254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6CC51E-DCFB-4FCB-906B-2ABD67F6D622}"/>
              </a:ext>
            </a:extLst>
          </p:cNvPr>
          <p:cNvSpPr>
            <a:spLocks noGrp="1"/>
          </p:cNvSpPr>
          <p:nvPr>
            <p:ph type="sldNum" sz="quarter" idx="12"/>
          </p:nvPr>
        </p:nvSpPr>
        <p:spPr/>
        <p:txBody>
          <a:bodyPr/>
          <a:lstStyle/>
          <a:p>
            <a:fld id="{A35ACB62-8D8B-4F45-A0FA-D8050E946A02}" type="slidenum">
              <a:rPr lang="en-US" smtClean="0"/>
              <a:t>‹#›</a:t>
            </a:fld>
            <a:endParaRPr lang="en-US"/>
          </a:p>
        </p:txBody>
      </p:sp>
    </p:spTree>
    <p:extLst>
      <p:ext uri="{BB962C8B-B14F-4D97-AF65-F5344CB8AC3E}">
        <p14:creationId xmlns:p14="http://schemas.microsoft.com/office/powerpoint/2010/main" val="116625591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86F45-6C34-4C51-A7B7-C354BADD40F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D13BA1D-26EF-4FEE-B197-30DF998192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FBC670A-97DD-4CD8-A438-524603E69072}"/>
              </a:ext>
            </a:extLst>
          </p:cNvPr>
          <p:cNvSpPr>
            <a:spLocks noGrp="1"/>
          </p:cNvSpPr>
          <p:nvPr>
            <p:ph type="dt" sz="half" idx="10"/>
          </p:nvPr>
        </p:nvSpPr>
        <p:spPr/>
        <p:txBody>
          <a:bodyPr/>
          <a:lstStyle/>
          <a:p>
            <a:fld id="{D78FA9EE-3E34-4B5C-9DAB-1B10E2596344}" type="datetimeFigureOut">
              <a:rPr lang="en-US" smtClean="0"/>
              <a:t>10/7/2021</a:t>
            </a:fld>
            <a:endParaRPr lang="en-US"/>
          </a:p>
        </p:txBody>
      </p:sp>
      <p:sp>
        <p:nvSpPr>
          <p:cNvPr id="5" name="Footer Placeholder 4">
            <a:extLst>
              <a:ext uri="{FF2B5EF4-FFF2-40B4-BE49-F238E27FC236}">
                <a16:creationId xmlns:a16="http://schemas.microsoft.com/office/drawing/2014/main" id="{9DDADF7A-E242-488B-8094-F7FDF0FB32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802D5F-69DC-4BA9-AAA5-4FFD1486D858}"/>
              </a:ext>
            </a:extLst>
          </p:cNvPr>
          <p:cNvSpPr>
            <a:spLocks noGrp="1"/>
          </p:cNvSpPr>
          <p:nvPr>
            <p:ph type="sldNum" sz="quarter" idx="12"/>
          </p:nvPr>
        </p:nvSpPr>
        <p:spPr/>
        <p:txBody>
          <a:bodyPr/>
          <a:lstStyle/>
          <a:p>
            <a:fld id="{D8585799-17EE-454E-A95A-5E8962F66B70}" type="slidenum">
              <a:rPr lang="en-US" smtClean="0"/>
              <a:t>‹#›</a:t>
            </a:fld>
            <a:endParaRPr lang="en-US"/>
          </a:p>
        </p:txBody>
      </p:sp>
    </p:spTree>
    <p:extLst>
      <p:ext uri="{BB962C8B-B14F-4D97-AF65-F5344CB8AC3E}">
        <p14:creationId xmlns:p14="http://schemas.microsoft.com/office/powerpoint/2010/main" val="34068409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61BEF0D-F0BB-DE4B-95CE-6DB70DBA9567}" type="datetimeFigureOut">
              <a:rPr lang="en-US" dirty="0"/>
              <a:pPr/>
              <a:t>10/7/2021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87928365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39FDD-4C90-4C06-8246-421BC747816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689A77E-FCC0-44B3-B05A-ED1F04A8A66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E9682C-63BB-434F-A1CE-97E1D91080FE}"/>
              </a:ext>
            </a:extLst>
          </p:cNvPr>
          <p:cNvSpPr>
            <a:spLocks noGrp="1"/>
          </p:cNvSpPr>
          <p:nvPr>
            <p:ph type="dt" sz="half" idx="10"/>
          </p:nvPr>
        </p:nvSpPr>
        <p:spPr/>
        <p:txBody>
          <a:bodyPr/>
          <a:lstStyle/>
          <a:p>
            <a:fld id="{D78FA9EE-3E34-4B5C-9DAB-1B10E2596344}" type="datetimeFigureOut">
              <a:rPr lang="en-US" smtClean="0"/>
              <a:t>10/7/2021</a:t>
            </a:fld>
            <a:endParaRPr lang="en-US"/>
          </a:p>
        </p:txBody>
      </p:sp>
      <p:sp>
        <p:nvSpPr>
          <p:cNvPr id="5" name="Footer Placeholder 4">
            <a:extLst>
              <a:ext uri="{FF2B5EF4-FFF2-40B4-BE49-F238E27FC236}">
                <a16:creationId xmlns:a16="http://schemas.microsoft.com/office/drawing/2014/main" id="{466116ED-30F5-4729-BBDD-092B92E537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7C49A1-2BD2-400F-8F93-B4F77BDAF395}"/>
              </a:ext>
            </a:extLst>
          </p:cNvPr>
          <p:cNvSpPr>
            <a:spLocks noGrp="1"/>
          </p:cNvSpPr>
          <p:nvPr>
            <p:ph type="sldNum" sz="quarter" idx="12"/>
          </p:nvPr>
        </p:nvSpPr>
        <p:spPr/>
        <p:txBody>
          <a:bodyPr/>
          <a:lstStyle/>
          <a:p>
            <a:fld id="{D8585799-17EE-454E-A95A-5E8962F66B70}" type="slidenum">
              <a:rPr lang="en-US" smtClean="0"/>
              <a:t>‹#›</a:t>
            </a:fld>
            <a:endParaRPr lang="en-US"/>
          </a:p>
        </p:txBody>
      </p:sp>
    </p:spTree>
    <p:extLst>
      <p:ext uri="{BB962C8B-B14F-4D97-AF65-F5344CB8AC3E}">
        <p14:creationId xmlns:p14="http://schemas.microsoft.com/office/powerpoint/2010/main" val="220345837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CA36D-AD7B-4DB9-85CD-22DC0887D62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B2ECEA4-6EA7-41E7-A325-D6CA2052772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8FD225A-C7A9-413F-8C9C-91327EF68A02}"/>
              </a:ext>
            </a:extLst>
          </p:cNvPr>
          <p:cNvSpPr>
            <a:spLocks noGrp="1"/>
          </p:cNvSpPr>
          <p:nvPr>
            <p:ph type="dt" sz="half" idx="10"/>
          </p:nvPr>
        </p:nvSpPr>
        <p:spPr/>
        <p:txBody>
          <a:bodyPr/>
          <a:lstStyle/>
          <a:p>
            <a:fld id="{D78FA9EE-3E34-4B5C-9DAB-1B10E2596344}" type="datetimeFigureOut">
              <a:rPr lang="en-US" smtClean="0"/>
              <a:t>10/7/2021</a:t>
            </a:fld>
            <a:endParaRPr lang="en-US"/>
          </a:p>
        </p:txBody>
      </p:sp>
      <p:sp>
        <p:nvSpPr>
          <p:cNvPr id="5" name="Footer Placeholder 4">
            <a:extLst>
              <a:ext uri="{FF2B5EF4-FFF2-40B4-BE49-F238E27FC236}">
                <a16:creationId xmlns:a16="http://schemas.microsoft.com/office/drawing/2014/main" id="{ACEAD26B-2BD1-432E-864D-AA44B47D8D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41378C-078E-4708-8D86-D7E464937010}"/>
              </a:ext>
            </a:extLst>
          </p:cNvPr>
          <p:cNvSpPr>
            <a:spLocks noGrp="1"/>
          </p:cNvSpPr>
          <p:nvPr>
            <p:ph type="sldNum" sz="quarter" idx="12"/>
          </p:nvPr>
        </p:nvSpPr>
        <p:spPr/>
        <p:txBody>
          <a:bodyPr/>
          <a:lstStyle/>
          <a:p>
            <a:fld id="{D8585799-17EE-454E-A95A-5E8962F66B70}" type="slidenum">
              <a:rPr lang="en-US" smtClean="0"/>
              <a:t>‹#›</a:t>
            </a:fld>
            <a:endParaRPr lang="en-US"/>
          </a:p>
        </p:txBody>
      </p:sp>
    </p:spTree>
    <p:extLst>
      <p:ext uri="{BB962C8B-B14F-4D97-AF65-F5344CB8AC3E}">
        <p14:creationId xmlns:p14="http://schemas.microsoft.com/office/powerpoint/2010/main" val="235634643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B8F67-576A-41EF-9672-014E776019F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302717E-DB20-457F-B50D-0867A3D995E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EB8B431-7E22-4235-B371-343594E3943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E23C65D-8B78-4D9D-9F1C-A4AB20B2C30C}"/>
              </a:ext>
            </a:extLst>
          </p:cNvPr>
          <p:cNvSpPr>
            <a:spLocks noGrp="1"/>
          </p:cNvSpPr>
          <p:nvPr>
            <p:ph type="dt" sz="half" idx="10"/>
          </p:nvPr>
        </p:nvSpPr>
        <p:spPr/>
        <p:txBody>
          <a:bodyPr/>
          <a:lstStyle/>
          <a:p>
            <a:fld id="{D78FA9EE-3E34-4B5C-9DAB-1B10E2596344}" type="datetimeFigureOut">
              <a:rPr lang="en-US" smtClean="0"/>
              <a:t>10/7/2021</a:t>
            </a:fld>
            <a:endParaRPr lang="en-US"/>
          </a:p>
        </p:txBody>
      </p:sp>
      <p:sp>
        <p:nvSpPr>
          <p:cNvPr id="6" name="Footer Placeholder 5">
            <a:extLst>
              <a:ext uri="{FF2B5EF4-FFF2-40B4-BE49-F238E27FC236}">
                <a16:creationId xmlns:a16="http://schemas.microsoft.com/office/drawing/2014/main" id="{959CB74E-133E-429D-B17A-1B5D095860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1E3D2D-080F-4457-95B8-E55FCCD85ED3}"/>
              </a:ext>
            </a:extLst>
          </p:cNvPr>
          <p:cNvSpPr>
            <a:spLocks noGrp="1"/>
          </p:cNvSpPr>
          <p:nvPr>
            <p:ph type="sldNum" sz="quarter" idx="12"/>
          </p:nvPr>
        </p:nvSpPr>
        <p:spPr/>
        <p:txBody>
          <a:bodyPr/>
          <a:lstStyle/>
          <a:p>
            <a:fld id="{D8585799-17EE-454E-A95A-5E8962F66B70}" type="slidenum">
              <a:rPr lang="en-US" smtClean="0"/>
              <a:t>‹#›</a:t>
            </a:fld>
            <a:endParaRPr lang="en-US"/>
          </a:p>
        </p:txBody>
      </p:sp>
    </p:spTree>
    <p:extLst>
      <p:ext uri="{BB962C8B-B14F-4D97-AF65-F5344CB8AC3E}">
        <p14:creationId xmlns:p14="http://schemas.microsoft.com/office/powerpoint/2010/main" val="59795423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8CAB2-CE77-4616-849A-54EC19A96AD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C789F44-F4C2-4E72-B7F3-D4DF95B6CB3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70E244D-AC3E-4CC0-94B0-7F14EA120C1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E82AC39-E785-4958-8BFE-8E8DBCEF5B2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6E76EA-F573-4906-927C-A61A3E8A810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56B050F-C6B1-4A8A-875C-B36883BA6F8D}"/>
              </a:ext>
            </a:extLst>
          </p:cNvPr>
          <p:cNvSpPr>
            <a:spLocks noGrp="1"/>
          </p:cNvSpPr>
          <p:nvPr>
            <p:ph type="dt" sz="half" idx="10"/>
          </p:nvPr>
        </p:nvSpPr>
        <p:spPr/>
        <p:txBody>
          <a:bodyPr/>
          <a:lstStyle/>
          <a:p>
            <a:fld id="{D78FA9EE-3E34-4B5C-9DAB-1B10E2596344}" type="datetimeFigureOut">
              <a:rPr lang="en-US" smtClean="0"/>
              <a:t>10/7/2021</a:t>
            </a:fld>
            <a:endParaRPr lang="en-US"/>
          </a:p>
        </p:txBody>
      </p:sp>
      <p:sp>
        <p:nvSpPr>
          <p:cNvPr id="8" name="Footer Placeholder 7">
            <a:extLst>
              <a:ext uri="{FF2B5EF4-FFF2-40B4-BE49-F238E27FC236}">
                <a16:creationId xmlns:a16="http://schemas.microsoft.com/office/drawing/2014/main" id="{896145B3-4F53-491D-B0B5-4BB5BFE3748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DFB482F-CA5B-489D-BB7E-2CAFF89B5C24}"/>
              </a:ext>
            </a:extLst>
          </p:cNvPr>
          <p:cNvSpPr>
            <a:spLocks noGrp="1"/>
          </p:cNvSpPr>
          <p:nvPr>
            <p:ph type="sldNum" sz="quarter" idx="12"/>
          </p:nvPr>
        </p:nvSpPr>
        <p:spPr/>
        <p:txBody>
          <a:bodyPr/>
          <a:lstStyle/>
          <a:p>
            <a:fld id="{D8585799-17EE-454E-A95A-5E8962F66B70}" type="slidenum">
              <a:rPr lang="en-US" smtClean="0"/>
              <a:t>‹#›</a:t>
            </a:fld>
            <a:endParaRPr lang="en-US"/>
          </a:p>
        </p:txBody>
      </p:sp>
    </p:spTree>
    <p:extLst>
      <p:ext uri="{BB962C8B-B14F-4D97-AF65-F5344CB8AC3E}">
        <p14:creationId xmlns:p14="http://schemas.microsoft.com/office/powerpoint/2010/main" val="149971490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1D5CF-EBE9-44FE-AE8C-EB56A13BFEC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9ABBF56-F5F3-40FB-8BCD-2CA14896CC17}"/>
              </a:ext>
            </a:extLst>
          </p:cNvPr>
          <p:cNvSpPr>
            <a:spLocks noGrp="1"/>
          </p:cNvSpPr>
          <p:nvPr>
            <p:ph type="dt" sz="half" idx="10"/>
          </p:nvPr>
        </p:nvSpPr>
        <p:spPr/>
        <p:txBody>
          <a:bodyPr/>
          <a:lstStyle/>
          <a:p>
            <a:fld id="{D78FA9EE-3E34-4B5C-9DAB-1B10E2596344}" type="datetimeFigureOut">
              <a:rPr lang="en-US" smtClean="0"/>
              <a:t>10/7/2021</a:t>
            </a:fld>
            <a:endParaRPr lang="en-US"/>
          </a:p>
        </p:txBody>
      </p:sp>
      <p:sp>
        <p:nvSpPr>
          <p:cNvPr id="4" name="Footer Placeholder 3">
            <a:extLst>
              <a:ext uri="{FF2B5EF4-FFF2-40B4-BE49-F238E27FC236}">
                <a16:creationId xmlns:a16="http://schemas.microsoft.com/office/drawing/2014/main" id="{88EE2E8F-C93A-41DE-8F53-B69C153060D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7620EDC-E5F8-4DD9-ACDA-8522B0F7F523}"/>
              </a:ext>
            </a:extLst>
          </p:cNvPr>
          <p:cNvSpPr>
            <a:spLocks noGrp="1"/>
          </p:cNvSpPr>
          <p:nvPr>
            <p:ph type="sldNum" sz="quarter" idx="12"/>
          </p:nvPr>
        </p:nvSpPr>
        <p:spPr/>
        <p:txBody>
          <a:bodyPr/>
          <a:lstStyle/>
          <a:p>
            <a:fld id="{D8585799-17EE-454E-A95A-5E8962F66B70}" type="slidenum">
              <a:rPr lang="en-US" smtClean="0"/>
              <a:t>‹#›</a:t>
            </a:fld>
            <a:endParaRPr lang="en-US"/>
          </a:p>
        </p:txBody>
      </p:sp>
    </p:spTree>
    <p:extLst>
      <p:ext uri="{BB962C8B-B14F-4D97-AF65-F5344CB8AC3E}">
        <p14:creationId xmlns:p14="http://schemas.microsoft.com/office/powerpoint/2010/main" val="277924968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D7F7928-7C0E-4BF2-B958-3A65ED81F80E}"/>
              </a:ext>
            </a:extLst>
          </p:cNvPr>
          <p:cNvSpPr>
            <a:spLocks noGrp="1"/>
          </p:cNvSpPr>
          <p:nvPr>
            <p:ph type="dt" sz="half" idx="10"/>
          </p:nvPr>
        </p:nvSpPr>
        <p:spPr/>
        <p:txBody>
          <a:bodyPr/>
          <a:lstStyle/>
          <a:p>
            <a:fld id="{D78FA9EE-3E34-4B5C-9DAB-1B10E2596344}" type="datetimeFigureOut">
              <a:rPr lang="en-US" smtClean="0"/>
              <a:t>10/7/2021</a:t>
            </a:fld>
            <a:endParaRPr lang="en-US"/>
          </a:p>
        </p:txBody>
      </p:sp>
      <p:sp>
        <p:nvSpPr>
          <p:cNvPr id="3" name="Footer Placeholder 2">
            <a:extLst>
              <a:ext uri="{FF2B5EF4-FFF2-40B4-BE49-F238E27FC236}">
                <a16:creationId xmlns:a16="http://schemas.microsoft.com/office/drawing/2014/main" id="{77FF06AD-BE40-47D6-AC6C-14B8E817B96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A515A84-488D-4FAC-88DC-07CB4A04B4AB}"/>
              </a:ext>
            </a:extLst>
          </p:cNvPr>
          <p:cNvSpPr>
            <a:spLocks noGrp="1"/>
          </p:cNvSpPr>
          <p:nvPr>
            <p:ph type="sldNum" sz="quarter" idx="12"/>
          </p:nvPr>
        </p:nvSpPr>
        <p:spPr/>
        <p:txBody>
          <a:bodyPr/>
          <a:lstStyle/>
          <a:p>
            <a:fld id="{D8585799-17EE-454E-A95A-5E8962F66B70}" type="slidenum">
              <a:rPr lang="en-US" smtClean="0"/>
              <a:t>‹#›</a:t>
            </a:fld>
            <a:endParaRPr lang="en-US"/>
          </a:p>
        </p:txBody>
      </p:sp>
    </p:spTree>
    <p:extLst>
      <p:ext uri="{BB962C8B-B14F-4D97-AF65-F5344CB8AC3E}">
        <p14:creationId xmlns:p14="http://schemas.microsoft.com/office/powerpoint/2010/main" val="302661514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AF7C5-AD69-4860-890B-A33DA3AFA5E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F1343FA-A6AF-43D7-8FE1-3183F24755A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685760C-1D2F-405F-9A24-08E597B50A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F160354-F165-4882-B2EC-B10C02E4DC0A}"/>
              </a:ext>
            </a:extLst>
          </p:cNvPr>
          <p:cNvSpPr>
            <a:spLocks noGrp="1"/>
          </p:cNvSpPr>
          <p:nvPr>
            <p:ph type="dt" sz="half" idx="10"/>
          </p:nvPr>
        </p:nvSpPr>
        <p:spPr/>
        <p:txBody>
          <a:bodyPr/>
          <a:lstStyle/>
          <a:p>
            <a:fld id="{D78FA9EE-3E34-4B5C-9DAB-1B10E2596344}" type="datetimeFigureOut">
              <a:rPr lang="en-US" smtClean="0"/>
              <a:t>10/7/2021</a:t>
            </a:fld>
            <a:endParaRPr lang="en-US"/>
          </a:p>
        </p:txBody>
      </p:sp>
      <p:sp>
        <p:nvSpPr>
          <p:cNvPr id="6" name="Footer Placeholder 5">
            <a:extLst>
              <a:ext uri="{FF2B5EF4-FFF2-40B4-BE49-F238E27FC236}">
                <a16:creationId xmlns:a16="http://schemas.microsoft.com/office/drawing/2014/main" id="{99AAE15A-397F-4E21-AE83-D89F46B41A4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531026A-8836-4FEE-B3C8-227E3BA2AAA8}"/>
              </a:ext>
            </a:extLst>
          </p:cNvPr>
          <p:cNvSpPr>
            <a:spLocks noGrp="1"/>
          </p:cNvSpPr>
          <p:nvPr>
            <p:ph type="sldNum" sz="quarter" idx="12"/>
          </p:nvPr>
        </p:nvSpPr>
        <p:spPr/>
        <p:txBody>
          <a:bodyPr/>
          <a:lstStyle/>
          <a:p>
            <a:fld id="{D8585799-17EE-454E-A95A-5E8962F66B70}" type="slidenum">
              <a:rPr lang="en-US" smtClean="0"/>
              <a:t>‹#›</a:t>
            </a:fld>
            <a:endParaRPr lang="en-US"/>
          </a:p>
        </p:txBody>
      </p:sp>
    </p:spTree>
    <p:extLst>
      <p:ext uri="{BB962C8B-B14F-4D97-AF65-F5344CB8AC3E}">
        <p14:creationId xmlns:p14="http://schemas.microsoft.com/office/powerpoint/2010/main" val="284433504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5B256-ED54-4957-9DA2-A076DCF4C37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DE5E633-AF1B-4D5D-92C2-EFBFD7DE65C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8C1748A-F47B-493C-91CC-09729CF020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1029ED-6B4A-46A4-B1F9-A7AF27BE3BFA}"/>
              </a:ext>
            </a:extLst>
          </p:cNvPr>
          <p:cNvSpPr>
            <a:spLocks noGrp="1"/>
          </p:cNvSpPr>
          <p:nvPr>
            <p:ph type="dt" sz="half" idx="10"/>
          </p:nvPr>
        </p:nvSpPr>
        <p:spPr/>
        <p:txBody>
          <a:bodyPr/>
          <a:lstStyle/>
          <a:p>
            <a:fld id="{D78FA9EE-3E34-4B5C-9DAB-1B10E2596344}" type="datetimeFigureOut">
              <a:rPr lang="en-US" smtClean="0"/>
              <a:t>10/7/2021</a:t>
            </a:fld>
            <a:endParaRPr lang="en-US"/>
          </a:p>
        </p:txBody>
      </p:sp>
      <p:sp>
        <p:nvSpPr>
          <p:cNvPr id="6" name="Footer Placeholder 5">
            <a:extLst>
              <a:ext uri="{FF2B5EF4-FFF2-40B4-BE49-F238E27FC236}">
                <a16:creationId xmlns:a16="http://schemas.microsoft.com/office/drawing/2014/main" id="{E9CA7DC7-122B-4379-8CA0-5FDD1016C0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B3FE4F-C228-4270-A8AA-268E3BDE9774}"/>
              </a:ext>
            </a:extLst>
          </p:cNvPr>
          <p:cNvSpPr>
            <a:spLocks noGrp="1"/>
          </p:cNvSpPr>
          <p:nvPr>
            <p:ph type="sldNum" sz="quarter" idx="12"/>
          </p:nvPr>
        </p:nvSpPr>
        <p:spPr/>
        <p:txBody>
          <a:bodyPr/>
          <a:lstStyle/>
          <a:p>
            <a:fld id="{D8585799-17EE-454E-A95A-5E8962F66B70}" type="slidenum">
              <a:rPr lang="en-US" smtClean="0"/>
              <a:t>‹#›</a:t>
            </a:fld>
            <a:endParaRPr lang="en-US"/>
          </a:p>
        </p:txBody>
      </p:sp>
    </p:spTree>
    <p:extLst>
      <p:ext uri="{BB962C8B-B14F-4D97-AF65-F5344CB8AC3E}">
        <p14:creationId xmlns:p14="http://schemas.microsoft.com/office/powerpoint/2010/main" val="415796424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0AC20-6E84-4FC6-A5D5-07547E33545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0358489-54C0-42BD-BB9C-87D98785E1D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591038-4CD0-4632-B368-828FCE4389AF}"/>
              </a:ext>
            </a:extLst>
          </p:cNvPr>
          <p:cNvSpPr>
            <a:spLocks noGrp="1"/>
          </p:cNvSpPr>
          <p:nvPr>
            <p:ph type="dt" sz="half" idx="10"/>
          </p:nvPr>
        </p:nvSpPr>
        <p:spPr/>
        <p:txBody>
          <a:bodyPr/>
          <a:lstStyle/>
          <a:p>
            <a:fld id="{D78FA9EE-3E34-4B5C-9DAB-1B10E2596344}" type="datetimeFigureOut">
              <a:rPr lang="en-US" smtClean="0"/>
              <a:t>10/7/2021</a:t>
            </a:fld>
            <a:endParaRPr lang="en-US"/>
          </a:p>
        </p:txBody>
      </p:sp>
      <p:sp>
        <p:nvSpPr>
          <p:cNvPr id="5" name="Footer Placeholder 4">
            <a:extLst>
              <a:ext uri="{FF2B5EF4-FFF2-40B4-BE49-F238E27FC236}">
                <a16:creationId xmlns:a16="http://schemas.microsoft.com/office/drawing/2014/main" id="{749923AC-FE79-4B5A-A4D7-1EBD8495A0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2997E6-15B7-497D-BE83-C80C82370F0E}"/>
              </a:ext>
            </a:extLst>
          </p:cNvPr>
          <p:cNvSpPr>
            <a:spLocks noGrp="1"/>
          </p:cNvSpPr>
          <p:nvPr>
            <p:ph type="sldNum" sz="quarter" idx="12"/>
          </p:nvPr>
        </p:nvSpPr>
        <p:spPr/>
        <p:txBody>
          <a:bodyPr/>
          <a:lstStyle/>
          <a:p>
            <a:fld id="{D8585799-17EE-454E-A95A-5E8962F66B70}" type="slidenum">
              <a:rPr lang="en-US" smtClean="0"/>
              <a:t>‹#›</a:t>
            </a:fld>
            <a:endParaRPr lang="en-US"/>
          </a:p>
        </p:txBody>
      </p:sp>
    </p:spTree>
    <p:extLst>
      <p:ext uri="{BB962C8B-B14F-4D97-AF65-F5344CB8AC3E}">
        <p14:creationId xmlns:p14="http://schemas.microsoft.com/office/powerpoint/2010/main" val="161819148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26BF2DD-3B21-4BDA-BE98-492089E8C3B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55EC45C-026D-494D-8B0E-C0025819BC0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90BA00-6C1B-43F5-BB6A-E3A132BC5860}"/>
              </a:ext>
            </a:extLst>
          </p:cNvPr>
          <p:cNvSpPr>
            <a:spLocks noGrp="1"/>
          </p:cNvSpPr>
          <p:nvPr>
            <p:ph type="dt" sz="half" idx="10"/>
          </p:nvPr>
        </p:nvSpPr>
        <p:spPr/>
        <p:txBody>
          <a:bodyPr/>
          <a:lstStyle/>
          <a:p>
            <a:fld id="{D78FA9EE-3E34-4B5C-9DAB-1B10E2596344}" type="datetimeFigureOut">
              <a:rPr lang="en-US" smtClean="0"/>
              <a:t>10/7/2021</a:t>
            </a:fld>
            <a:endParaRPr lang="en-US"/>
          </a:p>
        </p:txBody>
      </p:sp>
      <p:sp>
        <p:nvSpPr>
          <p:cNvPr id="5" name="Footer Placeholder 4">
            <a:extLst>
              <a:ext uri="{FF2B5EF4-FFF2-40B4-BE49-F238E27FC236}">
                <a16:creationId xmlns:a16="http://schemas.microsoft.com/office/drawing/2014/main" id="{7D43E20B-2208-4B40-86D5-561AF78E47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C22759-2CC1-4D2B-BF3A-97E9B37F4E07}"/>
              </a:ext>
            </a:extLst>
          </p:cNvPr>
          <p:cNvSpPr>
            <a:spLocks noGrp="1"/>
          </p:cNvSpPr>
          <p:nvPr>
            <p:ph type="sldNum" sz="quarter" idx="12"/>
          </p:nvPr>
        </p:nvSpPr>
        <p:spPr/>
        <p:txBody>
          <a:bodyPr/>
          <a:lstStyle/>
          <a:p>
            <a:fld id="{D8585799-17EE-454E-A95A-5E8962F66B70}" type="slidenum">
              <a:rPr lang="en-US" smtClean="0"/>
              <a:t>‹#›</a:t>
            </a:fld>
            <a:endParaRPr lang="en-US"/>
          </a:p>
        </p:txBody>
      </p:sp>
    </p:spTree>
    <p:extLst>
      <p:ext uri="{BB962C8B-B14F-4D97-AF65-F5344CB8AC3E}">
        <p14:creationId xmlns:p14="http://schemas.microsoft.com/office/powerpoint/2010/main" val="22345268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1BEF0D-F0BB-DE4B-95CE-6DB70DBA9567}" type="datetimeFigureOut">
              <a:rPr lang="en-US" dirty="0"/>
              <a:pPr/>
              <a:t>10/7/2021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60030043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A334ECD-9831-4B57-B46F-45CD8A8D9D22}" type="datetimeFigureOut">
              <a:rPr lang="en-US" smtClean="0"/>
              <a:t>10/7/2021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1ABB24-C006-4F95-B4C7-A930B276564C}" type="slidenum">
              <a:rPr lang="en-US" smtClean="0"/>
              <a:t>‹#›</a:t>
            </a:fld>
            <a:endParaRPr lang="en-US"/>
          </a:p>
        </p:txBody>
      </p:sp>
    </p:spTree>
    <p:extLst>
      <p:ext uri="{BB962C8B-B14F-4D97-AF65-F5344CB8AC3E}">
        <p14:creationId xmlns:p14="http://schemas.microsoft.com/office/powerpoint/2010/main" val="8187024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A334ECD-9831-4B57-B46F-45CD8A8D9D22}" type="datetimeFigureOut">
              <a:rPr lang="en-US" smtClean="0"/>
              <a:t>10/7/2021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1ABB24-C006-4F95-B4C7-A930B276564C}" type="slidenum">
              <a:rPr lang="en-US" smtClean="0"/>
              <a:t>‹#›</a:t>
            </a:fld>
            <a:endParaRPr lang="en-US"/>
          </a:p>
        </p:txBody>
      </p:sp>
    </p:spTree>
    <p:extLst>
      <p:ext uri="{BB962C8B-B14F-4D97-AF65-F5344CB8AC3E}">
        <p14:creationId xmlns:p14="http://schemas.microsoft.com/office/powerpoint/2010/main" val="336219461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950544A-AA0C-46BF-8FAB-67B6081F766A}"/>
              </a:ext>
            </a:extLst>
          </p:cNvPr>
          <p:cNvSpPr>
            <a:spLocks noGrp="1"/>
          </p:cNvSpPr>
          <p:nvPr>
            <p:ph type="dt" sz="half" idx="10"/>
          </p:nvPr>
        </p:nvSpPr>
        <p:spPr/>
        <p:txBody>
          <a:bodyPr/>
          <a:lstStyle/>
          <a:p>
            <a:fld id="{B398DE33-12EE-4F64-9165-99B68FB8EC83}" type="datetimeFigureOut">
              <a:rPr lang="en-US" smtClean="0"/>
              <a:t>10/7/2021</a:t>
            </a:fld>
            <a:endParaRPr lang="en-US"/>
          </a:p>
        </p:txBody>
      </p:sp>
      <p:sp>
        <p:nvSpPr>
          <p:cNvPr id="3" name="Footer Placeholder 2">
            <a:extLst>
              <a:ext uri="{FF2B5EF4-FFF2-40B4-BE49-F238E27FC236}">
                <a16:creationId xmlns:a16="http://schemas.microsoft.com/office/drawing/2014/main" id="{9972E250-72CA-44CE-87D1-1FD963BA2FB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3B484E5-F9EA-4DB7-82ED-4F9905421A35}"/>
              </a:ext>
            </a:extLst>
          </p:cNvPr>
          <p:cNvSpPr>
            <a:spLocks noGrp="1"/>
          </p:cNvSpPr>
          <p:nvPr>
            <p:ph type="sldNum" sz="quarter" idx="12"/>
          </p:nvPr>
        </p:nvSpPr>
        <p:spPr/>
        <p:txBody>
          <a:bodyPr/>
          <a:lstStyle/>
          <a:p>
            <a:fld id="{C58280ED-E1C3-416A-9A58-34216BFC0D59}" type="slidenum">
              <a:rPr lang="en-US" smtClean="0"/>
              <a:t>‹#›</a:t>
            </a:fld>
            <a:endParaRPr lang="en-US"/>
          </a:p>
        </p:txBody>
      </p:sp>
    </p:spTree>
    <p:extLst>
      <p:ext uri="{BB962C8B-B14F-4D97-AF65-F5344CB8AC3E}">
        <p14:creationId xmlns:p14="http://schemas.microsoft.com/office/powerpoint/2010/main" val="374610375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4FFFDC-E47B-4109-AF1E-BB906CFB2C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6DC3427-ABFF-4A47-B8A2-6A3D1E3F58D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DD1CB6-E69E-4465-B409-27A6F04F18ED}"/>
              </a:ext>
            </a:extLst>
          </p:cNvPr>
          <p:cNvSpPr>
            <a:spLocks noGrp="1"/>
          </p:cNvSpPr>
          <p:nvPr>
            <p:ph type="dt" sz="half" idx="10"/>
          </p:nvPr>
        </p:nvSpPr>
        <p:spPr/>
        <p:txBody>
          <a:bodyPr/>
          <a:lstStyle/>
          <a:p>
            <a:fld id="{B398DE33-12EE-4F64-9165-99B68FB8EC83}" type="datetimeFigureOut">
              <a:rPr lang="en-US" smtClean="0"/>
              <a:t>10/7/2021</a:t>
            </a:fld>
            <a:endParaRPr lang="en-US"/>
          </a:p>
        </p:txBody>
      </p:sp>
      <p:sp>
        <p:nvSpPr>
          <p:cNvPr id="5" name="Footer Placeholder 4">
            <a:extLst>
              <a:ext uri="{FF2B5EF4-FFF2-40B4-BE49-F238E27FC236}">
                <a16:creationId xmlns:a16="http://schemas.microsoft.com/office/drawing/2014/main" id="{47F7C58C-4256-43C7-A5FF-B43DAA1D31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F4E51B-4F7B-41E3-BAFA-BAD7894864CF}"/>
              </a:ext>
            </a:extLst>
          </p:cNvPr>
          <p:cNvSpPr>
            <a:spLocks noGrp="1"/>
          </p:cNvSpPr>
          <p:nvPr>
            <p:ph type="sldNum" sz="quarter" idx="12"/>
          </p:nvPr>
        </p:nvSpPr>
        <p:spPr/>
        <p:txBody>
          <a:bodyPr/>
          <a:lstStyle/>
          <a:p>
            <a:fld id="{C58280ED-E1C3-416A-9A58-34216BFC0D59}" type="slidenum">
              <a:rPr lang="en-US" smtClean="0"/>
              <a:t>‹#›</a:t>
            </a:fld>
            <a:endParaRPr lang="en-US"/>
          </a:p>
        </p:txBody>
      </p:sp>
    </p:spTree>
    <p:extLst>
      <p:ext uri="{BB962C8B-B14F-4D97-AF65-F5344CB8AC3E}">
        <p14:creationId xmlns:p14="http://schemas.microsoft.com/office/powerpoint/2010/main" val="204140122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10/7/2021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45298639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10/7/2021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9159993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10/7/2021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65195346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10/7/2021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09625465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10/7/2021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7349643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10/7/2021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658539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dirty="0"/>
              <a:pPr/>
              <a:t>10/7/2021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42328152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10/7/2021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01686398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10/7/2021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03106774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10/7/2021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55611971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10/7/2021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12071833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10/7/2021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54112778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66B45C21-D153-4379-B5EE-F3D09BA9F49D}" type="datetimeFigureOut">
              <a:rPr lang="en-US" smtClean="0"/>
              <a:t>10/7/2021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AD9438-B676-4BA1-822D-F845DDF7117D}"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824237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6B45C21-D153-4379-B5EE-F3D09BA9F49D}" type="datetimeFigureOut">
              <a:rPr lang="en-US" smtClean="0"/>
              <a:t>10/7/2021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AD9438-B676-4BA1-822D-F845DDF7117D}" type="slidenum">
              <a:rPr lang="en-US" smtClean="0"/>
              <a:t>‹#›</a:t>
            </a:fld>
            <a:endParaRPr lang="en-US"/>
          </a:p>
        </p:txBody>
      </p:sp>
    </p:spTree>
    <p:extLst>
      <p:ext uri="{BB962C8B-B14F-4D97-AF65-F5344CB8AC3E}">
        <p14:creationId xmlns:p14="http://schemas.microsoft.com/office/powerpoint/2010/main" val="264240530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6B45C21-D153-4379-B5EE-F3D09BA9F49D}" type="datetimeFigureOut">
              <a:rPr lang="en-US" smtClean="0"/>
              <a:t>10/7/2021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AD9438-B676-4BA1-822D-F845DDF7117D}"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193658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80" y="1845734"/>
            <a:ext cx="493776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6B45C21-D153-4379-B5EE-F3D09BA9F49D}" type="datetimeFigureOut">
              <a:rPr lang="en-US" smtClean="0"/>
              <a:t>10/7/2021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AD9438-B676-4BA1-822D-F845DDF7117D}" type="slidenum">
              <a:rPr lang="en-US" smtClean="0"/>
              <a:t>‹#›</a:t>
            </a:fld>
            <a:endParaRPr lang="en-US"/>
          </a:p>
        </p:txBody>
      </p:sp>
    </p:spTree>
    <p:extLst>
      <p:ext uri="{BB962C8B-B14F-4D97-AF65-F5344CB8AC3E}">
        <p14:creationId xmlns:p14="http://schemas.microsoft.com/office/powerpoint/2010/main" val="156206778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6B45C21-D153-4379-B5EE-F3D09BA9F49D}" type="datetimeFigureOut">
              <a:rPr lang="en-US" smtClean="0"/>
              <a:t>10/7/2021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AD9438-B676-4BA1-822D-F845DDF7117D}" type="slidenum">
              <a:rPr lang="en-US" smtClean="0"/>
              <a:t>‹#›</a:t>
            </a:fld>
            <a:endParaRPr lang="en-US"/>
          </a:p>
        </p:txBody>
      </p:sp>
    </p:spTree>
    <p:extLst>
      <p:ext uri="{BB962C8B-B14F-4D97-AF65-F5344CB8AC3E}">
        <p14:creationId xmlns:p14="http://schemas.microsoft.com/office/powerpoint/2010/main" val="42585420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14127574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6B45C21-D153-4379-B5EE-F3D09BA9F49D}" type="datetimeFigureOut">
              <a:rPr lang="en-US" smtClean="0"/>
              <a:t>10/7/2021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AD9438-B676-4BA1-822D-F845DDF7117D}" type="slidenum">
              <a:rPr lang="en-US" smtClean="0"/>
              <a:t>‹#›</a:t>
            </a:fld>
            <a:endParaRPr lang="en-US"/>
          </a:p>
        </p:txBody>
      </p:sp>
    </p:spTree>
    <p:extLst>
      <p:ext uri="{BB962C8B-B14F-4D97-AF65-F5344CB8AC3E}">
        <p14:creationId xmlns:p14="http://schemas.microsoft.com/office/powerpoint/2010/main" val="321460463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66B45C21-D153-4379-B5EE-F3D09BA9F49D}" type="datetimeFigureOut">
              <a:rPr lang="en-US" smtClean="0"/>
              <a:t>10/7/2021</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D6AD9438-B676-4BA1-822D-F845DDF7117D}" type="slidenum">
              <a:rPr lang="en-US" smtClean="0"/>
              <a:t>‹#›</a:t>
            </a:fld>
            <a:endParaRPr lang="en-US"/>
          </a:p>
        </p:txBody>
      </p:sp>
    </p:spTree>
    <p:extLst>
      <p:ext uri="{BB962C8B-B14F-4D97-AF65-F5344CB8AC3E}">
        <p14:creationId xmlns:p14="http://schemas.microsoft.com/office/powerpoint/2010/main" val="76016213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66B45C21-D153-4379-B5EE-F3D09BA9F49D}" type="datetimeFigureOut">
              <a:rPr lang="en-US" smtClean="0"/>
              <a:t>10/7/2021</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6AD9438-B676-4BA1-822D-F845DDF7117D}" type="slidenum">
              <a:rPr lang="en-US" smtClean="0"/>
              <a:t>‹#›</a:t>
            </a:fld>
            <a:endParaRPr lang="en-US"/>
          </a:p>
        </p:txBody>
      </p:sp>
    </p:spTree>
    <p:extLst>
      <p:ext uri="{BB962C8B-B14F-4D97-AF65-F5344CB8AC3E}">
        <p14:creationId xmlns:p14="http://schemas.microsoft.com/office/powerpoint/2010/main" val="29441533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6B45C21-D153-4379-B5EE-F3D09BA9F49D}" type="datetimeFigureOut">
              <a:rPr lang="en-US" smtClean="0"/>
              <a:t>10/7/2021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AD9438-B676-4BA1-822D-F845DDF7117D}" type="slidenum">
              <a:rPr lang="en-US" smtClean="0"/>
              <a:t>‹#›</a:t>
            </a:fld>
            <a:endParaRPr lang="en-US"/>
          </a:p>
        </p:txBody>
      </p:sp>
    </p:spTree>
    <p:extLst>
      <p:ext uri="{BB962C8B-B14F-4D97-AF65-F5344CB8AC3E}">
        <p14:creationId xmlns:p14="http://schemas.microsoft.com/office/powerpoint/2010/main" val="424625064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6B45C21-D153-4379-B5EE-F3D09BA9F49D}" type="datetimeFigureOut">
              <a:rPr lang="en-US" smtClean="0"/>
              <a:t>10/7/2021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AD9438-B676-4BA1-822D-F845DDF7117D}" type="slidenum">
              <a:rPr lang="en-US" smtClean="0"/>
              <a:t>‹#›</a:t>
            </a:fld>
            <a:endParaRPr lang="en-US"/>
          </a:p>
        </p:txBody>
      </p:sp>
    </p:spTree>
    <p:extLst>
      <p:ext uri="{BB962C8B-B14F-4D97-AF65-F5344CB8AC3E}">
        <p14:creationId xmlns:p14="http://schemas.microsoft.com/office/powerpoint/2010/main" val="309252270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6B45C21-D153-4379-B5EE-F3D09BA9F49D}" type="datetimeFigureOut">
              <a:rPr lang="en-US" smtClean="0"/>
              <a:t>10/7/2021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AD9438-B676-4BA1-822D-F845DDF7117D}" type="slidenum">
              <a:rPr lang="en-US" smtClean="0"/>
              <a:t>‹#›</a:t>
            </a:fld>
            <a:endParaRPr lang="en-US"/>
          </a:p>
        </p:txBody>
      </p:sp>
    </p:spTree>
    <p:extLst>
      <p:ext uri="{BB962C8B-B14F-4D97-AF65-F5344CB8AC3E}">
        <p14:creationId xmlns:p14="http://schemas.microsoft.com/office/powerpoint/2010/main" val="11495860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3078089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7389538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image" Target="../media/image2.emf"/><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image" Target="../media/image1.emf"/><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theme" Target="../theme/theme2.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image" Target="../media/image3.e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4.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51.xml"/><Relationship Id="rId1" Type="http://schemas.openxmlformats.org/officeDocument/2006/relationships/slideLayout" Target="../slideLayouts/slideLayout50.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53.xml"/><Relationship Id="rId1" Type="http://schemas.openxmlformats.org/officeDocument/2006/relationships/slideLayout" Target="../slideLayouts/slideLayout52.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1.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theme" Target="../theme/theme7.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2.xml"/><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theme" Target="../theme/theme8.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10/7/2021</a:t>
            </a:fld>
            <a:endParaRPr lang="en-US"/>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a:t>
            </a:fld>
            <a:endParaRPr lang="en-US"/>
          </a:p>
        </p:txBody>
      </p:sp>
    </p:spTree>
    <p:extLst>
      <p:ext uri="{BB962C8B-B14F-4D97-AF65-F5344CB8AC3E}">
        <p14:creationId xmlns:p14="http://schemas.microsoft.com/office/powerpoint/2010/main" val="2547536119"/>
      </p:ext>
    </p:extLst>
  </p:cSld>
  <p:clrMap bg1="dk1" tx1="lt1" bg2="dk2" tx2="lt2" accent1="accent1" accent2="accent2" accent3="accent3" accent4="accent4" accent5="accent5" accent6="accent6" hlink="hlink" folHlink="folHlink"/>
  <p:sldLayoutIdLst>
    <p:sldLayoutId id="2147483867" r:id="rId1"/>
    <p:sldLayoutId id="2147483868" r:id="rId2"/>
    <p:sldLayoutId id="2147483869" r:id="rId3"/>
    <p:sldLayoutId id="2147483870" r:id="rId4"/>
    <p:sldLayoutId id="2147483871" r:id="rId5"/>
    <p:sldLayoutId id="2147483872" r:id="rId6"/>
    <p:sldLayoutId id="2147483873" r:id="rId7"/>
    <p:sldLayoutId id="2147483874" r:id="rId8"/>
    <p:sldLayoutId id="2147483875" r:id="rId9"/>
    <p:sldLayoutId id="2147483876" r:id="rId10"/>
    <p:sldLayoutId id="2147483877" r:id="rId11"/>
    <p:sldLayoutId id="2147483878" r:id="rId12"/>
    <p:sldLayoutId id="2147483879" r:id="rId13"/>
    <p:sldLayoutId id="2147483880" r:id="rId14"/>
    <p:sldLayoutId id="2147483881" r:id="rId15"/>
    <p:sldLayoutId id="2147483882" r:id="rId16"/>
    <p:sldLayoutId id="2147483883"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0042525" y="6355449"/>
            <a:ext cx="1867514" cy="235851"/>
          </a:xfrm>
          <a:prstGeom prst="rect">
            <a:avLst/>
          </a:prstGeom>
        </p:spPr>
      </p:pic>
      <p:sp>
        <p:nvSpPr>
          <p:cNvPr id="5" name="Footer Placeholder 4"/>
          <p:cNvSpPr>
            <a:spLocks noGrp="1"/>
          </p:cNvSpPr>
          <p:nvPr>
            <p:ph type="ftr" sz="quarter" idx="3"/>
          </p:nvPr>
        </p:nvSpPr>
        <p:spPr>
          <a:xfrm>
            <a:off x="381000" y="6457950"/>
            <a:ext cx="2880360" cy="228600"/>
          </a:xfrm>
          <a:prstGeom prst="rect">
            <a:avLst/>
          </a:prstGeom>
        </p:spPr>
        <p:txBody>
          <a:bodyPr vert="horz" lIns="0" tIns="0" rIns="0" bIns="0" rtlCol="0" anchor="t" anchorCtr="0"/>
          <a:lstStyle>
            <a:lvl1pPr algn="l">
              <a:defRPr sz="900">
                <a:solidFill>
                  <a:schemeClr val="tx1"/>
                </a:solidFill>
              </a:defRPr>
            </a:lvl1pPr>
          </a:lstStyle>
          <a:p>
            <a:r>
              <a:rPr lang="en-US"/>
              <a:t>© 2018 The Permanente Medical Group</a:t>
            </a:r>
          </a:p>
        </p:txBody>
      </p:sp>
      <p:sp>
        <p:nvSpPr>
          <p:cNvPr id="2" name="Title Placeholder 1"/>
          <p:cNvSpPr>
            <a:spLocks noGrp="1"/>
          </p:cNvSpPr>
          <p:nvPr>
            <p:ph type="title"/>
          </p:nvPr>
        </p:nvSpPr>
        <p:spPr>
          <a:xfrm>
            <a:off x="381000" y="2028481"/>
            <a:ext cx="4565574" cy="1286219"/>
          </a:xfrm>
          <a:prstGeom prst="rect">
            <a:avLst/>
          </a:prstGeom>
        </p:spPr>
        <p:txBody>
          <a:bodyPr vert="horz" lIns="0" tIns="0" rIns="0" bIns="0" rtlCol="0" anchor="b" anchorCtr="0">
            <a:noAutofit/>
          </a:bodyPr>
          <a:lstStyle/>
          <a:p>
            <a:r>
              <a:rPr lang="en-US"/>
              <a:t>Click to edit Master title style</a:t>
            </a:r>
          </a:p>
        </p:txBody>
      </p:sp>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rot="10800000" flipH="1" flipV="1">
            <a:off x="381000" y="343083"/>
            <a:ext cx="2205355" cy="364759"/>
          </a:xfrm>
          <a:prstGeom prst="rect">
            <a:avLst/>
          </a:prstGeom>
        </p:spPr>
      </p:pic>
    </p:spTree>
    <p:extLst>
      <p:ext uri="{BB962C8B-B14F-4D97-AF65-F5344CB8AC3E}">
        <p14:creationId xmlns:p14="http://schemas.microsoft.com/office/powerpoint/2010/main" val="2654766757"/>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800" r:id="rId4"/>
    <p:sldLayoutId id="2147483801" r:id="rId5"/>
    <p:sldLayoutId id="2147483802" r:id="rId6"/>
    <p:sldLayoutId id="2147483803" r:id="rId7"/>
    <p:sldLayoutId id="2147483806" r:id="rId8"/>
    <p:sldLayoutId id="2147483807" r:id="rId9"/>
    <p:sldLayoutId id="2147483808" r:id="rId10"/>
  </p:sldLayoutIdLst>
  <p:hf sldNum="0" hdr="0" dt="0"/>
  <p:txStyles>
    <p:titleStyle>
      <a:lvl1pPr algn="l" defTabSz="914400" rtl="0" eaLnBrk="1" latinLnBrk="0" hangingPunct="1">
        <a:lnSpc>
          <a:spcPct val="85000"/>
        </a:lnSpc>
        <a:spcBef>
          <a:spcPct val="0"/>
        </a:spcBef>
        <a:buNone/>
        <a:defRPr sz="2800" b="0" kern="1200">
          <a:solidFill>
            <a:schemeClr val="accent4"/>
          </a:solidFill>
          <a:latin typeface="+mj-lt"/>
          <a:ea typeface="+mj-ea"/>
          <a:cs typeface="+mj-cs"/>
        </a:defRPr>
      </a:lvl1pPr>
    </p:titleStyle>
    <p:bodyStyle>
      <a:lvl1pPr marL="0" indent="0" algn="l" defTabSz="914400" rtl="0" eaLnBrk="1" latinLnBrk="0" hangingPunct="1">
        <a:lnSpc>
          <a:spcPct val="90000"/>
        </a:lnSpc>
        <a:spcBef>
          <a:spcPts val="800"/>
        </a:spcBef>
        <a:buFont typeface="Arial"/>
        <a:buNone/>
        <a:defRPr sz="1600" kern="1200">
          <a:solidFill>
            <a:schemeClr val="tx1"/>
          </a:solidFill>
          <a:latin typeface="+mn-lt"/>
          <a:ea typeface="+mn-ea"/>
          <a:cs typeface="+mn-cs"/>
        </a:defRPr>
      </a:lvl1pPr>
      <a:lvl2pPr marL="9525" indent="0" algn="l" defTabSz="914400" rtl="0" eaLnBrk="1" latinLnBrk="0" hangingPunct="1">
        <a:lnSpc>
          <a:spcPct val="90000"/>
        </a:lnSpc>
        <a:spcBef>
          <a:spcPts val="800"/>
        </a:spcBef>
        <a:buSzPct val="65000"/>
        <a:buFontTx/>
        <a:buNone/>
        <a:tabLst/>
        <a:defRPr sz="1600" b="1" kern="1200">
          <a:solidFill>
            <a:schemeClr val="tx1"/>
          </a:solidFill>
          <a:latin typeface="+mn-lt"/>
          <a:ea typeface="+mn-ea"/>
          <a:cs typeface="+mn-cs"/>
        </a:defRPr>
      </a:lvl2pPr>
      <a:lvl3pPr marL="9525" indent="0" algn="l" defTabSz="914400" rtl="0" eaLnBrk="1" latinLnBrk="0" hangingPunct="1">
        <a:lnSpc>
          <a:spcPct val="90000"/>
        </a:lnSpc>
        <a:spcBef>
          <a:spcPts val="800"/>
        </a:spcBef>
        <a:buClr>
          <a:schemeClr val="tx1"/>
        </a:buClr>
        <a:buSzPct val="100000"/>
        <a:buFont typeface=".AppleSystemUIFont" charset="-120"/>
        <a:buNone/>
        <a:tabLst/>
        <a:defRPr sz="1600" kern="1200">
          <a:solidFill>
            <a:schemeClr val="tx1"/>
          </a:solidFill>
          <a:latin typeface="+mn-lt"/>
          <a:ea typeface="+mn-ea"/>
          <a:cs typeface="+mn-cs"/>
        </a:defRPr>
      </a:lvl3pPr>
      <a:lvl4pPr marL="9525" indent="0" algn="l" defTabSz="914400" rtl="0" eaLnBrk="1" latinLnBrk="0" hangingPunct="1">
        <a:lnSpc>
          <a:spcPct val="90000"/>
        </a:lnSpc>
        <a:spcBef>
          <a:spcPts val="800"/>
        </a:spcBef>
        <a:buClr>
          <a:schemeClr val="tx1"/>
        </a:buClr>
        <a:buSzPct val="100000"/>
        <a:buFont typeface="Arial" charset="0"/>
        <a:buNone/>
        <a:tabLst/>
        <a:defRPr sz="1600" kern="1200">
          <a:solidFill>
            <a:schemeClr val="tx1"/>
          </a:solidFill>
          <a:latin typeface="+mn-lt"/>
          <a:ea typeface="+mn-ea"/>
          <a:cs typeface="+mn-cs"/>
        </a:defRPr>
      </a:lvl4pPr>
      <a:lvl5pPr marL="9525" indent="0" algn="l" defTabSz="914400" rtl="0" eaLnBrk="1" latinLnBrk="0" hangingPunct="1">
        <a:lnSpc>
          <a:spcPct val="90000"/>
        </a:lnSpc>
        <a:spcBef>
          <a:spcPts val="800"/>
        </a:spcBef>
        <a:buClr>
          <a:schemeClr val="tx1"/>
        </a:buClr>
        <a:buSzPct val="100000"/>
        <a:buFont typeface=".AppleSystemUIFont" charset="-120"/>
        <a:buNone/>
        <a:tabLst/>
        <a:defRPr sz="1600" kern="1200" baseline="0">
          <a:solidFill>
            <a:schemeClr val="tx1"/>
          </a:solidFill>
          <a:latin typeface="+mn-lt"/>
          <a:ea typeface="+mn-ea"/>
          <a:cs typeface="+mn-cs"/>
        </a:defRPr>
      </a:lvl5pPr>
      <a:lvl6pPr marL="1371600" indent="-274320" algn="l" defTabSz="914400" rtl="0" eaLnBrk="1" latinLnBrk="0" hangingPunct="1">
        <a:lnSpc>
          <a:spcPct val="90000"/>
        </a:lnSpc>
        <a:spcBef>
          <a:spcPts val="800"/>
        </a:spcBef>
        <a:buClr>
          <a:schemeClr val="tx1"/>
        </a:buClr>
        <a:buSzPct val="100000"/>
        <a:buFont typeface="Arial" charset="0"/>
        <a:buChar char="•"/>
        <a:defRPr sz="1800" kern="1200">
          <a:solidFill>
            <a:schemeClr val="tx1"/>
          </a:solidFill>
          <a:latin typeface="+mn-lt"/>
          <a:ea typeface="+mn-ea"/>
          <a:cs typeface="+mn-cs"/>
        </a:defRPr>
      </a:lvl6pPr>
      <a:lvl7pPr marL="11113" indent="0" algn="l" defTabSz="914400" rtl="0" eaLnBrk="1" latinLnBrk="0" hangingPunct="1">
        <a:lnSpc>
          <a:spcPct val="90000"/>
        </a:lnSpc>
        <a:spcBef>
          <a:spcPts val="800"/>
        </a:spcBef>
        <a:buSzPct val="100000"/>
        <a:buFontTx/>
        <a:buNone/>
        <a:tabLst/>
        <a:defRPr sz="1200" i="1" kern="1200">
          <a:solidFill>
            <a:schemeClr val="tx1"/>
          </a:solidFill>
          <a:latin typeface="+mn-lt"/>
          <a:ea typeface="+mn-ea"/>
          <a:cs typeface="+mn-cs"/>
        </a:defRPr>
      </a:lvl7pPr>
      <a:lvl8pPr marL="274320" indent="-274320" algn="l" defTabSz="914400" rtl="0" eaLnBrk="1" latinLnBrk="0" hangingPunct="1">
        <a:lnSpc>
          <a:spcPct val="90000"/>
        </a:lnSpc>
        <a:spcBef>
          <a:spcPts val="800"/>
        </a:spcBef>
        <a:buSzPct val="65000"/>
        <a:buFontTx/>
        <a:buBlip>
          <a:blip r:embed="rId14"/>
        </a:buBlip>
        <a:tabLst/>
        <a:defRPr sz="1400" kern="1200">
          <a:solidFill>
            <a:schemeClr val="tx1"/>
          </a:solidFill>
          <a:latin typeface="+mn-lt"/>
          <a:ea typeface="+mn-ea"/>
          <a:cs typeface="+mn-cs"/>
        </a:defRPr>
      </a:lvl8pPr>
      <a:lvl9pPr marL="548640" indent="-274320" algn="l" defTabSz="914400" rtl="0" eaLnBrk="1" latinLnBrk="0" hangingPunct="1">
        <a:lnSpc>
          <a:spcPct val="90000"/>
        </a:lnSpc>
        <a:spcBef>
          <a:spcPts val="800"/>
        </a:spcBef>
        <a:buClr>
          <a:schemeClr val="tx1"/>
        </a:buClr>
        <a:buSzPct val="100000"/>
        <a:buFont typeface=".AppleSystemUIFont" charset="-12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38">
          <p15:clr>
            <a:srgbClr val="F26B43"/>
          </p15:clr>
        </p15:guide>
        <p15:guide id="2" pos="240">
          <p15:clr>
            <a:srgbClr val="F26B43"/>
          </p15:clr>
        </p15:guide>
        <p15:guide id="3" pos="7440">
          <p15:clr>
            <a:srgbClr val="F26B43"/>
          </p15:clr>
        </p15:guide>
        <p15:guide id="4" orient="horz" pos="936">
          <p15:clr>
            <a:srgbClr val="F26B43"/>
          </p15:clr>
        </p15:guide>
        <p15:guide id="5" orient="horz" pos="216">
          <p15:clr>
            <a:srgbClr val="F26B43"/>
          </p15:clr>
        </p15:guide>
        <p15:guide id="6" orient="horz" pos="3888">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9D0CD9-1038-4564-9D0F-3BFAFB4983B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D43005E-A282-4505-86DB-B11C1BC1F3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734CB8-67BE-458B-9D0C-58DBCA1FF1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83DAC8-9217-457B-9717-7F1C9397F02C}" type="datetimeFigureOut">
              <a:rPr lang="en-US" smtClean="0"/>
              <a:t>10/7/2021</a:t>
            </a:fld>
            <a:endParaRPr lang="en-US"/>
          </a:p>
        </p:txBody>
      </p:sp>
      <p:sp>
        <p:nvSpPr>
          <p:cNvPr id="5" name="Footer Placeholder 4">
            <a:extLst>
              <a:ext uri="{FF2B5EF4-FFF2-40B4-BE49-F238E27FC236}">
                <a16:creationId xmlns:a16="http://schemas.microsoft.com/office/drawing/2014/main" id="{EFF4C299-D2DE-4072-B59F-E57FC8AA347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449956F-F212-4A98-9E41-D3DCB0DE198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5ACB62-8D8B-4F45-A0FA-D8050E946A02}" type="slidenum">
              <a:rPr lang="en-US" smtClean="0"/>
              <a:t>‹#›</a:t>
            </a:fld>
            <a:endParaRPr lang="en-US"/>
          </a:p>
        </p:txBody>
      </p:sp>
    </p:spTree>
    <p:extLst>
      <p:ext uri="{BB962C8B-B14F-4D97-AF65-F5344CB8AC3E}">
        <p14:creationId xmlns:p14="http://schemas.microsoft.com/office/powerpoint/2010/main" val="3255281819"/>
      </p:ext>
    </p:extLst>
  </p:cSld>
  <p:clrMap bg1="lt1" tx1="dk1" bg2="lt2" tx2="dk2" accent1="accent1" accent2="accent2" accent3="accent3" accent4="accent4" accent5="accent5" accent6="accent6" hlink="hlink" folHlink="folHlink"/>
  <p:sldLayoutIdLst>
    <p:sldLayoutId id="2147483884" r:id="rId1"/>
    <p:sldLayoutId id="2147483895" r:id="rId2"/>
    <p:sldLayoutId id="2147483885" r:id="rId3"/>
    <p:sldLayoutId id="2147483886" r:id="rId4"/>
    <p:sldLayoutId id="2147483887" r:id="rId5"/>
    <p:sldLayoutId id="2147483888" r:id="rId6"/>
    <p:sldLayoutId id="2147483894" r:id="rId7"/>
    <p:sldLayoutId id="2147483889" r:id="rId8"/>
    <p:sldLayoutId id="2147483890" r:id="rId9"/>
    <p:sldLayoutId id="2147483891" r:id="rId10"/>
    <p:sldLayoutId id="214748389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6BA0141-6E7E-4108-9243-075B6E000CF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A17443D-81BF-4D9E-8F32-329FBF2EDF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0B0341-7CA6-4B94-B596-688D9316E5C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8FA9EE-3E34-4B5C-9DAB-1B10E2596344}" type="datetimeFigureOut">
              <a:rPr lang="en-US" smtClean="0"/>
              <a:t>10/7/2021</a:t>
            </a:fld>
            <a:endParaRPr lang="en-US"/>
          </a:p>
        </p:txBody>
      </p:sp>
      <p:sp>
        <p:nvSpPr>
          <p:cNvPr id="5" name="Footer Placeholder 4">
            <a:extLst>
              <a:ext uri="{FF2B5EF4-FFF2-40B4-BE49-F238E27FC236}">
                <a16:creationId xmlns:a16="http://schemas.microsoft.com/office/drawing/2014/main" id="{9FFFB90E-61D2-45D1-A426-7107B6CD1BE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52C75A8-9420-469F-B9DF-B4EFEB4D1E7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585799-17EE-454E-A95A-5E8962F66B70}" type="slidenum">
              <a:rPr lang="en-US" smtClean="0"/>
              <a:t>‹#›</a:t>
            </a:fld>
            <a:endParaRPr lang="en-US"/>
          </a:p>
        </p:txBody>
      </p:sp>
    </p:spTree>
    <p:extLst>
      <p:ext uri="{BB962C8B-B14F-4D97-AF65-F5344CB8AC3E}">
        <p14:creationId xmlns:p14="http://schemas.microsoft.com/office/powerpoint/2010/main" val="3833130612"/>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51" r:id="rId3"/>
    <p:sldLayoutId id="2147483652" r:id="rId4"/>
    <p:sldLayoutId id="2147483653" r:id="rId5"/>
    <p:sldLayoutId id="2147483654" r:id="rId6"/>
    <p:sldLayoutId id="2147483662"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6A334ECD-9831-4B57-B46F-45CD8A8D9D22}" type="datetimeFigureOut">
              <a:rPr lang="en-US" smtClean="0"/>
              <a:t>10/7/2021</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AA1ABB24-C006-4F95-B4C7-A930B276564C}"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7290107"/>
      </p:ext>
    </p:extLst>
  </p:cSld>
  <p:clrMap bg1="lt1" tx1="dk1" bg2="lt2" tx2="dk2" accent1="accent1" accent2="accent2" accent3="accent3" accent4="accent4" accent5="accent5" accent6="accent6" hlink="hlink" folHlink="folHlink"/>
  <p:sldLayoutIdLst>
    <p:sldLayoutId id="2147483683" r:id="rId1"/>
    <p:sldLayoutId id="2147483680" r:id="rId2"/>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1174D2A-C5EA-4E03-A954-BC2D1D7889E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DE25C43-A9A3-4769-8104-0AF0615429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660F6E-5F85-4E80-94E1-282F0113DC3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98DE33-12EE-4F64-9165-99B68FB8EC83}" type="datetimeFigureOut">
              <a:rPr lang="en-US" smtClean="0"/>
              <a:t>10/7/2021</a:t>
            </a:fld>
            <a:endParaRPr lang="en-US"/>
          </a:p>
        </p:txBody>
      </p:sp>
      <p:sp>
        <p:nvSpPr>
          <p:cNvPr id="5" name="Footer Placeholder 4">
            <a:extLst>
              <a:ext uri="{FF2B5EF4-FFF2-40B4-BE49-F238E27FC236}">
                <a16:creationId xmlns:a16="http://schemas.microsoft.com/office/drawing/2014/main" id="{2063916C-FD1C-42CD-A155-9325E344238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9DADF9D-9E0E-4C2D-8869-163EBEC6A29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8280ED-E1C3-416A-9A58-34216BFC0D59}" type="slidenum">
              <a:rPr lang="en-US" smtClean="0"/>
              <a:t>‹#›</a:t>
            </a:fld>
            <a:endParaRPr lang="en-US"/>
          </a:p>
        </p:txBody>
      </p:sp>
    </p:spTree>
    <p:extLst>
      <p:ext uri="{BB962C8B-B14F-4D97-AF65-F5344CB8AC3E}">
        <p14:creationId xmlns:p14="http://schemas.microsoft.com/office/powerpoint/2010/main" val="3468870592"/>
      </p:ext>
    </p:extLst>
  </p:cSld>
  <p:clrMap bg1="lt1" tx1="dk1" bg2="lt2" tx2="dk2" accent1="accent1" accent2="accent2" accent3="accent3" accent4="accent4" accent5="accent5" accent6="accent6" hlink="hlink" folHlink="folHlink"/>
  <p:sldLayoutIdLst>
    <p:sldLayoutId id="2147483655"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10/7/2021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1878245688"/>
      </p:ext>
    </p:extLst>
  </p:cSld>
  <p:clrMap bg1="lt1" tx1="dk1" bg2="lt2" tx2="dk2" accent1="accent1" accent2="accent2" accent3="accent3" accent4="accent4" accent5="accent5" accent6="accent6" hlink="hlink" folHlink="folHlink"/>
  <p:sldLayoutIdLst>
    <p:sldLayoutId id="2147483897" r:id="rId1"/>
    <p:sldLayoutId id="2147483898" r:id="rId2"/>
    <p:sldLayoutId id="2147483899" r:id="rId3"/>
    <p:sldLayoutId id="2147483900" r:id="rId4"/>
    <p:sldLayoutId id="2147483901" r:id="rId5"/>
    <p:sldLayoutId id="2147483902" r:id="rId6"/>
    <p:sldLayoutId id="2147483903" r:id="rId7"/>
    <p:sldLayoutId id="2147483904" r:id="rId8"/>
    <p:sldLayoutId id="2147483905" r:id="rId9"/>
    <p:sldLayoutId id="2147483906" r:id="rId10"/>
    <p:sldLayoutId id="21474839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66B45C21-D153-4379-B5EE-F3D09BA9F49D}" type="datetimeFigureOut">
              <a:rPr lang="en-US" smtClean="0"/>
              <a:t>10/7/2021</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D6AD9438-B676-4BA1-822D-F845DDF7117D}"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5989905"/>
      </p:ext>
    </p:extLst>
  </p:cSld>
  <p:clrMap bg1="lt1" tx1="dk1" bg2="lt2" tx2="dk2" accent1="accent1" accent2="accent2" accent3="accent3" accent4="accent4" accent5="accent5" accent6="accent6" hlink="hlink" folHlink="folHlink"/>
  <p:sldLayoutIdLst>
    <p:sldLayoutId id="2147483909" r:id="rId1"/>
    <p:sldLayoutId id="2147483910" r:id="rId2"/>
    <p:sldLayoutId id="2147483911" r:id="rId3"/>
    <p:sldLayoutId id="2147483912" r:id="rId4"/>
    <p:sldLayoutId id="2147483913" r:id="rId5"/>
    <p:sldLayoutId id="2147483914" r:id="rId6"/>
    <p:sldLayoutId id="2147483915" r:id="rId7"/>
    <p:sldLayoutId id="2147483916" r:id="rId8"/>
    <p:sldLayoutId id="2147483917" r:id="rId9"/>
    <p:sldLayoutId id="2147483918" r:id="rId10"/>
    <p:sldLayoutId id="2147483919"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0.jpeg"/><Relationship Id="rId1" Type="http://schemas.openxmlformats.org/officeDocument/2006/relationships/slideLayout" Target="../slideLayouts/slideLayout2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3" Type="http://schemas.openxmlformats.org/officeDocument/2006/relationships/hyperlink" Target="https://caringmoments.kaiserpermanente.org/ecard/" TargetMode="Externa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5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5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51.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7.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Layout" Target="../slideLayouts/slideLayout5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5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3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54.xml"/></Relationships>
</file>

<file path=ppt/slides/_rels/slide3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55.xml"/></Relationships>
</file>

<file path=ppt/slides/_rels/slide3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0.xml"/></Relationships>
</file>

<file path=ppt/slides/_rels/slide3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60.xml"/></Relationships>
</file>

<file path=ppt/slides/_rels/slide3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55.xml"/></Relationships>
</file>

<file path=ppt/slides/_rels/slide3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55.xml"/></Relationships>
</file>

<file path=ppt/slides/_rels/slide3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55.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55.xml"/></Relationships>
</file>

<file path=ppt/slides/_rels/slide41.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5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4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6.xml"/></Relationships>
</file>

<file path=ppt/slides/_rels/slide4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6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66.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4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1.xml"/></Relationships>
</file>

<file path=ppt/slides/_rels/slide4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66.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cxnSp>
        <p:nvCxnSpPr>
          <p:cNvPr id="34" name="Straight Connector 33">
            <a:extLst>
              <a:ext uri="{FF2B5EF4-FFF2-40B4-BE49-F238E27FC236}">
                <a16:creationId xmlns:a16="http://schemas.microsoft.com/office/drawing/2014/main" id="{0512F9CB-A1A0-4043-A103-F6A4B94B695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ADBE6588-EE16-4389-857C-86A156D49E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17FD48D2-B0A7-413D-B947-AA55AC1296D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2BE668D0-D906-4EEE-B32F-8C028624B8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D1DE67A3-B8F6-4CFD-A8E0-D15200F231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p:nvSpPr>
          <p:cNvPr id="44" name="Rectangle 43">
            <a:extLst>
              <a:ext uri="{FF2B5EF4-FFF2-40B4-BE49-F238E27FC236}">
                <a16:creationId xmlns:a16="http://schemas.microsoft.com/office/drawing/2014/main" id="{991E317B-75E3-4171-A07A-B263C1D6DC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2EB5121-5757-4FD1-AFBA-B2FFF1641E65}"/>
              </a:ext>
            </a:extLst>
          </p:cNvPr>
          <p:cNvSpPr>
            <a:spLocks noGrp="1"/>
          </p:cNvSpPr>
          <p:nvPr>
            <p:ph type="title"/>
          </p:nvPr>
        </p:nvSpPr>
        <p:spPr>
          <a:xfrm>
            <a:off x="7982095" y="579771"/>
            <a:ext cx="3971902" cy="2520983"/>
          </a:xfrm>
        </p:spPr>
        <p:txBody>
          <a:bodyPr vert="horz" lIns="91440" tIns="45720" rIns="91440" bIns="45720" rtlCol="0" anchor="b">
            <a:normAutofit/>
          </a:bodyPr>
          <a:lstStyle/>
          <a:p>
            <a:pPr>
              <a:lnSpc>
                <a:spcPct val="90000"/>
              </a:lnSpc>
            </a:pPr>
            <a:r>
              <a:rPr lang="en-US" sz="3400" b="1">
                <a:solidFill>
                  <a:srgbClr val="FFFFFF"/>
                </a:solidFill>
              </a:rPr>
              <a:t>HBS Department Updates</a:t>
            </a:r>
            <a:br>
              <a:rPr lang="en-US" sz="3400" b="1">
                <a:solidFill>
                  <a:srgbClr val="FFFFFF"/>
                </a:solidFill>
              </a:rPr>
            </a:br>
            <a:br>
              <a:rPr lang="en-US" sz="3400" b="1"/>
            </a:br>
            <a:r>
              <a:rPr lang="en-US" sz="3400">
                <a:solidFill>
                  <a:srgbClr val="FFFFFF"/>
                </a:solidFill>
              </a:rPr>
              <a:t>Monday</a:t>
            </a:r>
            <a:r>
              <a:rPr lang="en-US" sz="3400" kern="1200" cap="all">
                <a:ln w="3175" cmpd="sng">
                  <a:noFill/>
                </a:ln>
                <a:solidFill>
                  <a:srgbClr val="FFFFFF"/>
                </a:solidFill>
                <a:latin typeface="+mj-lt"/>
                <a:ea typeface="+mj-ea"/>
                <a:cs typeface="+mj-cs"/>
              </a:rPr>
              <a:t> Sept 27, 2021</a:t>
            </a:r>
            <a:endParaRPr lang="en-US" sz="3400" kern="1200" cap="all">
              <a:ln w="3175" cmpd="sng">
                <a:noFill/>
              </a:ln>
              <a:solidFill>
                <a:srgbClr val="FFFFFF"/>
              </a:solidFill>
              <a:latin typeface="+mj-lt"/>
            </a:endParaRPr>
          </a:p>
        </p:txBody>
      </p:sp>
      <p:sp>
        <p:nvSpPr>
          <p:cNvPr id="3" name="Text Placeholder 2">
            <a:extLst>
              <a:ext uri="{FF2B5EF4-FFF2-40B4-BE49-F238E27FC236}">
                <a16:creationId xmlns:a16="http://schemas.microsoft.com/office/drawing/2014/main" id="{0D44773C-33A8-4CD3-8739-064E5633DA38}"/>
              </a:ext>
            </a:extLst>
          </p:cNvPr>
          <p:cNvSpPr>
            <a:spLocks noGrp="1"/>
          </p:cNvSpPr>
          <p:nvPr>
            <p:ph type="body" idx="1"/>
          </p:nvPr>
        </p:nvSpPr>
        <p:spPr>
          <a:xfrm>
            <a:off x="7532709" y="3843868"/>
            <a:ext cx="2827315" cy="1564744"/>
          </a:xfrm>
        </p:spPr>
        <p:txBody>
          <a:bodyPr vert="horz" lIns="91440" tIns="45720" rIns="91440" bIns="45720" rtlCol="0" anchor="t">
            <a:normAutofit/>
          </a:bodyPr>
          <a:lstStyle/>
          <a:p>
            <a:endParaRPr lang="en-US" sz="1900">
              <a:solidFill>
                <a:srgbClr val="0F496F"/>
              </a:solidFill>
            </a:endParaRPr>
          </a:p>
          <a:p>
            <a:pPr lvl="2"/>
            <a:endParaRPr lang="en-US" sz="1900">
              <a:solidFill>
                <a:srgbClr val="0F496F"/>
              </a:solidFill>
            </a:endParaRPr>
          </a:p>
        </p:txBody>
      </p:sp>
      <p:sp useBgFill="1">
        <p:nvSpPr>
          <p:cNvPr id="46" name="Snip Diagonal Corner Rectangle 6">
            <a:extLst>
              <a:ext uri="{FF2B5EF4-FFF2-40B4-BE49-F238E27FC236}">
                <a16:creationId xmlns:a16="http://schemas.microsoft.com/office/drawing/2014/main" id="{4A9B19C2-B29A-4924-9E7E-6FBF17F585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000" y="620722"/>
            <a:ext cx="6418778" cy="5286838"/>
          </a:xfrm>
          <a:prstGeom prst="snip2DiagRect">
            <a:avLst>
              <a:gd name="adj1" fmla="val 10973"/>
              <a:gd name="adj2" fmla="val 0"/>
            </a:avLst>
          </a:prstGeom>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34C85634-D5F5-4047-8F35-F4B1F50AB1A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49" name="Straight Connector 48">
              <a:extLst>
                <a:ext uri="{FF2B5EF4-FFF2-40B4-BE49-F238E27FC236}">
                  <a16:creationId xmlns:a16="http://schemas.microsoft.com/office/drawing/2014/main" id="{1224BF71-948F-411D-AA79-8B231571519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434B4526-E715-4199-A597-CD757CB4A02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51" name="Straight Connector 50">
              <a:extLst>
                <a:ext uri="{FF2B5EF4-FFF2-40B4-BE49-F238E27FC236}">
                  <a16:creationId xmlns:a16="http://schemas.microsoft.com/office/drawing/2014/main" id="{35E295A6-48D5-4F9E-A32C-5D87EAA5E7E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52" name="Straight Connector 51">
              <a:extLst>
                <a:ext uri="{FF2B5EF4-FFF2-40B4-BE49-F238E27FC236}">
                  <a16:creationId xmlns:a16="http://schemas.microsoft.com/office/drawing/2014/main" id="{E10BF5B3-9260-4D36-BB24-07BC414B9D4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AAE0C886-FA2E-4E7C-BC00-8397AAEC865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grpSp>
      <p:graphicFrame>
        <p:nvGraphicFramePr>
          <p:cNvPr id="5" name="Table 4">
            <a:extLst>
              <a:ext uri="{FF2B5EF4-FFF2-40B4-BE49-F238E27FC236}">
                <a16:creationId xmlns:a16="http://schemas.microsoft.com/office/drawing/2014/main" id="{BAEC6E43-7803-4ECC-B19C-05331182CB2F}"/>
              </a:ext>
            </a:extLst>
          </p:cNvPr>
          <p:cNvGraphicFramePr>
            <a:graphicFrameLocks noGrp="1"/>
          </p:cNvGraphicFramePr>
          <p:nvPr>
            <p:extLst>
              <p:ext uri="{D42A27DB-BD31-4B8C-83A1-F6EECF244321}">
                <p14:modId xmlns:p14="http://schemas.microsoft.com/office/powerpoint/2010/main" val="2699616454"/>
              </p:ext>
            </p:extLst>
          </p:nvPr>
        </p:nvGraphicFramePr>
        <p:xfrm>
          <a:off x="322384" y="156307"/>
          <a:ext cx="7580323" cy="6568313"/>
        </p:xfrm>
        <a:graphic>
          <a:graphicData uri="http://schemas.openxmlformats.org/drawingml/2006/table">
            <a:tbl>
              <a:tblPr firstRow="1" bandRow="1">
                <a:tableStyleId>{5C22544A-7EE6-4342-B048-85BDC9FD1C3A}</a:tableStyleId>
              </a:tblPr>
              <a:tblGrid>
                <a:gridCol w="1091996">
                  <a:extLst>
                    <a:ext uri="{9D8B030D-6E8A-4147-A177-3AD203B41FA5}">
                      <a16:colId xmlns:a16="http://schemas.microsoft.com/office/drawing/2014/main" val="3105439283"/>
                    </a:ext>
                  </a:extLst>
                </a:gridCol>
                <a:gridCol w="2295132">
                  <a:extLst>
                    <a:ext uri="{9D8B030D-6E8A-4147-A177-3AD203B41FA5}">
                      <a16:colId xmlns:a16="http://schemas.microsoft.com/office/drawing/2014/main" val="2332790920"/>
                    </a:ext>
                  </a:extLst>
                </a:gridCol>
                <a:gridCol w="2743325">
                  <a:extLst>
                    <a:ext uri="{9D8B030D-6E8A-4147-A177-3AD203B41FA5}">
                      <a16:colId xmlns:a16="http://schemas.microsoft.com/office/drawing/2014/main" val="1738254964"/>
                    </a:ext>
                  </a:extLst>
                </a:gridCol>
                <a:gridCol w="1449870">
                  <a:extLst>
                    <a:ext uri="{9D8B030D-6E8A-4147-A177-3AD203B41FA5}">
                      <a16:colId xmlns:a16="http://schemas.microsoft.com/office/drawing/2014/main" val="120269905"/>
                    </a:ext>
                  </a:extLst>
                </a:gridCol>
              </a:tblGrid>
              <a:tr h="297094">
                <a:tc>
                  <a:txBody>
                    <a:bodyPr/>
                    <a:lstStyle/>
                    <a:p>
                      <a:pPr algn="ctr" rtl="0" fontAlgn="base"/>
                      <a:r>
                        <a:rPr lang="en-AU" sz="800">
                          <a:effectLst/>
                        </a:rPr>
                        <a:t>Time </a:t>
                      </a:r>
                      <a:endParaRPr lang="en-AU" sz="1300" b="0" i="0">
                        <a:effectLst/>
                      </a:endParaRPr>
                    </a:p>
                  </a:txBody>
                  <a:tcPr marL="46920" marR="46920" marT="23460" marB="23460"/>
                </a:tc>
                <a:tc>
                  <a:txBody>
                    <a:bodyPr/>
                    <a:lstStyle/>
                    <a:p>
                      <a:pPr algn="ctr" rtl="0" fontAlgn="base"/>
                      <a:r>
                        <a:rPr lang="en-AU" sz="800">
                          <a:effectLst/>
                        </a:rPr>
                        <a:t>Agenda Item </a:t>
                      </a:r>
                      <a:endParaRPr lang="en-AU" sz="1300" b="0" i="0">
                        <a:effectLst/>
                      </a:endParaRPr>
                    </a:p>
                  </a:txBody>
                  <a:tcPr marL="46920" marR="46920" marT="23460" marB="23460"/>
                </a:tc>
                <a:tc>
                  <a:txBody>
                    <a:bodyPr/>
                    <a:lstStyle/>
                    <a:p>
                      <a:pPr algn="ctr" rtl="0" fontAlgn="base"/>
                      <a:r>
                        <a:rPr lang="en-AU" sz="800">
                          <a:effectLst/>
                        </a:rPr>
                        <a:t>Objective </a:t>
                      </a:r>
                      <a:endParaRPr lang="en-AU" sz="1300" b="0" i="0">
                        <a:effectLst/>
                      </a:endParaRPr>
                    </a:p>
                  </a:txBody>
                  <a:tcPr marL="46920" marR="46920" marT="23460" marB="23460"/>
                </a:tc>
                <a:tc>
                  <a:txBody>
                    <a:bodyPr/>
                    <a:lstStyle/>
                    <a:p>
                      <a:pPr algn="ctr" rtl="0" fontAlgn="base"/>
                      <a:r>
                        <a:rPr lang="en-AU" sz="800">
                          <a:effectLst/>
                        </a:rPr>
                        <a:t>Presenter </a:t>
                      </a:r>
                      <a:endParaRPr lang="en-AU" sz="1300" b="0" i="0">
                        <a:effectLst/>
                      </a:endParaRPr>
                    </a:p>
                  </a:txBody>
                  <a:tcPr marL="46920" marR="46920" marT="23460" marB="23460"/>
                </a:tc>
                <a:extLst>
                  <a:ext uri="{0D108BD9-81ED-4DB2-BD59-A6C34878D82A}">
                    <a16:rowId xmlns:a16="http://schemas.microsoft.com/office/drawing/2014/main" val="866403198"/>
                  </a:ext>
                </a:extLst>
              </a:tr>
              <a:tr h="1252044">
                <a:tc>
                  <a:txBody>
                    <a:bodyPr/>
                    <a:lstStyle/>
                    <a:p>
                      <a:pPr algn="ctr" rtl="0" fontAlgn="base"/>
                      <a:r>
                        <a:rPr lang="en-AU" sz="1200" b="1">
                          <a:solidFill>
                            <a:schemeClr val="tx1"/>
                          </a:solidFill>
                          <a:effectLst/>
                        </a:rPr>
                        <a:t>4:00p - 4:15p </a:t>
                      </a:r>
                      <a:endParaRPr lang="en-AU" sz="1200" b="1" i="0">
                        <a:solidFill>
                          <a:schemeClr val="tx1"/>
                        </a:solidFill>
                        <a:effectLst/>
                      </a:endParaRPr>
                    </a:p>
                  </a:txBody>
                  <a:tcPr marL="46920" marR="46920" marT="23460" marB="23460"/>
                </a:tc>
                <a:tc>
                  <a:txBody>
                    <a:bodyPr/>
                    <a:lstStyle/>
                    <a:p>
                      <a:pPr algn="l" rtl="0" fontAlgn="base"/>
                      <a:r>
                        <a:rPr lang="en-AU" sz="1200" b="1">
                          <a:solidFill>
                            <a:schemeClr val="tx1"/>
                          </a:solidFill>
                          <a:effectLst/>
                        </a:rPr>
                        <a:t> Welcome, Highlights &amp; Upcoming Events </a:t>
                      </a:r>
                    </a:p>
                    <a:p>
                      <a:pPr algn="ctr" rtl="0" fontAlgn="base"/>
                      <a:endParaRPr lang="en-AU" sz="1200" b="1" i="0">
                        <a:solidFill>
                          <a:schemeClr val="tx1"/>
                        </a:solidFill>
                        <a:effectLst/>
                      </a:endParaRPr>
                    </a:p>
                  </a:txBody>
                  <a:tcPr marL="46920" marR="46920" marT="23460" marB="23460"/>
                </a:tc>
                <a:tc>
                  <a:txBody>
                    <a:bodyPr/>
                    <a:lstStyle/>
                    <a:p>
                      <a:pPr marL="342900" lvl="0" indent="-342900" algn="l" rtl="0" fontAlgn="base">
                        <a:buFont typeface="Arial" panose="020B0604020202020204" pitchFamily="34" charset="0"/>
                        <a:buChar char="•"/>
                      </a:pPr>
                      <a:r>
                        <a:rPr lang="en-AU" sz="1200" b="1">
                          <a:solidFill>
                            <a:schemeClr val="tx1"/>
                          </a:solidFill>
                          <a:effectLst/>
                        </a:rPr>
                        <a:t>Welcome  </a:t>
                      </a:r>
                    </a:p>
                    <a:p>
                      <a:pPr marL="342900" lvl="0" indent="-342900" algn="l" rtl="0" fontAlgn="base">
                        <a:buFont typeface="Arial" panose="020B0604020202020204" pitchFamily="34" charset="0"/>
                        <a:buChar char="•"/>
                      </a:pPr>
                      <a:r>
                        <a:rPr lang="en-AU" sz="1200" b="1">
                          <a:solidFill>
                            <a:schemeClr val="tx1"/>
                          </a:solidFill>
                          <a:effectLst/>
                        </a:rPr>
                        <a:t>Caring Moments </a:t>
                      </a:r>
                    </a:p>
                    <a:p>
                      <a:pPr marL="342900" lvl="0" indent="-342900" algn="l" rtl="0" fontAlgn="base">
                        <a:buFont typeface="Arial" panose="020B0604020202020204" pitchFamily="34" charset="0"/>
                        <a:buChar char="•"/>
                      </a:pPr>
                      <a:r>
                        <a:rPr lang="en-AU" sz="1200" b="1">
                          <a:solidFill>
                            <a:schemeClr val="tx1"/>
                          </a:solidFill>
                          <a:effectLst/>
                        </a:rPr>
                        <a:t>“Speaking Up” Moments </a:t>
                      </a:r>
                    </a:p>
                    <a:p>
                      <a:pPr marL="342900" lvl="0" indent="-342900" algn="l" rtl="0" fontAlgn="base">
                        <a:buFont typeface="Arial" panose="020B0604020202020204" pitchFamily="34" charset="0"/>
                        <a:buChar char="•"/>
                      </a:pPr>
                      <a:r>
                        <a:rPr lang="en-AU" sz="1200" b="1">
                          <a:solidFill>
                            <a:schemeClr val="tx1"/>
                          </a:solidFill>
                          <a:effectLst/>
                        </a:rPr>
                        <a:t>Announcements </a:t>
                      </a:r>
                    </a:p>
                    <a:p>
                      <a:pPr algn="l" rtl="0" fontAlgn="base"/>
                      <a:endParaRPr lang="en-AU" sz="1200" b="1" i="0">
                        <a:solidFill>
                          <a:schemeClr val="tx1"/>
                        </a:solidFill>
                        <a:effectLst/>
                      </a:endParaRPr>
                    </a:p>
                  </a:txBody>
                  <a:tcPr marL="46920" marR="46920" marT="23460" marB="23460"/>
                </a:tc>
                <a:tc>
                  <a:txBody>
                    <a:bodyPr/>
                    <a:lstStyle/>
                    <a:p>
                      <a:pPr algn="l" rtl="0" fontAlgn="base"/>
                      <a:r>
                        <a:rPr lang="en-AU" sz="1200" b="1">
                          <a:solidFill>
                            <a:schemeClr val="tx1"/>
                          </a:solidFill>
                          <a:effectLst/>
                        </a:rPr>
                        <a:t>Dr. David Chiu </a:t>
                      </a:r>
                    </a:p>
                    <a:p>
                      <a:pPr algn="l" rtl="0" fontAlgn="base"/>
                      <a:endParaRPr lang="en-AU" sz="1200" b="1" i="0">
                        <a:solidFill>
                          <a:schemeClr val="tx1"/>
                        </a:solidFill>
                        <a:effectLst/>
                      </a:endParaRPr>
                    </a:p>
                  </a:txBody>
                  <a:tcPr marL="46920" marR="46920" marT="23460" marB="23460"/>
                </a:tc>
                <a:extLst>
                  <a:ext uri="{0D108BD9-81ED-4DB2-BD59-A6C34878D82A}">
                    <a16:rowId xmlns:a16="http://schemas.microsoft.com/office/drawing/2014/main" val="1577009517"/>
                  </a:ext>
                </a:extLst>
              </a:tr>
              <a:tr h="244042">
                <a:tc>
                  <a:txBody>
                    <a:bodyPr/>
                    <a:lstStyle/>
                    <a:p>
                      <a:pPr algn="ctr" rtl="0" fontAlgn="base"/>
                      <a:endParaRPr lang="en-AU" sz="1200" b="1" i="0">
                        <a:solidFill>
                          <a:schemeClr val="tx1"/>
                        </a:solidFill>
                        <a:effectLst/>
                        <a:latin typeface="Calibri"/>
                      </a:endParaRPr>
                    </a:p>
                  </a:txBody>
                  <a:tcPr marL="46920" marR="46920" marT="23460" marB="23460"/>
                </a:tc>
                <a:tc>
                  <a:txBody>
                    <a:bodyPr/>
                    <a:lstStyle/>
                    <a:p>
                      <a:pPr algn="ctr" rtl="0" fontAlgn="base"/>
                      <a:endParaRPr lang="en-AU" sz="1200" b="1" i="0">
                        <a:solidFill>
                          <a:schemeClr val="tx1"/>
                        </a:solidFill>
                        <a:effectLst/>
                        <a:latin typeface="Calibri"/>
                      </a:endParaRPr>
                    </a:p>
                  </a:txBody>
                  <a:tcPr marL="46920" marR="46920" marT="23460" marB="23460"/>
                </a:tc>
                <a:tc>
                  <a:txBody>
                    <a:bodyPr/>
                    <a:lstStyle/>
                    <a:p>
                      <a:pPr algn="l" rtl="0" fontAlgn="base"/>
                      <a:endParaRPr lang="en-AU" sz="1200" b="1" i="0">
                        <a:solidFill>
                          <a:schemeClr val="tx1"/>
                        </a:solidFill>
                        <a:effectLst/>
                        <a:latin typeface="Calibri"/>
                      </a:endParaRPr>
                    </a:p>
                  </a:txBody>
                  <a:tcPr marL="46920" marR="46920" marT="23460" marB="23460"/>
                </a:tc>
                <a:tc>
                  <a:txBody>
                    <a:bodyPr/>
                    <a:lstStyle/>
                    <a:p>
                      <a:pPr algn="l" rtl="0" fontAlgn="base"/>
                      <a:endParaRPr lang="en-AU" sz="1200" b="1" i="0">
                        <a:solidFill>
                          <a:schemeClr val="tx1"/>
                        </a:solidFill>
                        <a:effectLst/>
                        <a:latin typeface="Calibri"/>
                      </a:endParaRPr>
                    </a:p>
                  </a:txBody>
                  <a:tcPr marL="46920" marR="46920" marT="23460" marB="23460"/>
                </a:tc>
                <a:extLst>
                  <a:ext uri="{0D108BD9-81ED-4DB2-BD59-A6C34878D82A}">
                    <a16:rowId xmlns:a16="http://schemas.microsoft.com/office/drawing/2014/main" val="2166606826"/>
                  </a:ext>
                </a:extLst>
              </a:tr>
              <a:tr h="954946">
                <a:tc>
                  <a:txBody>
                    <a:bodyPr/>
                    <a:lstStyle/>
                    <a:p>
                      <a:pPr algn="ctr" rtl="0" fontAlgn="base"/>
                      <a:r>
                        <a:rPr lang="en-AU" sz="1200" b="1">
                          <a:solidFill>
                            <a:schemeClr val="tx1"/>
                          </a:solidFill>
                          <a:effectLst/>
                        </a:rPr>
                        <a:t>4:15-5:00p </a:t>
                      </a:r>
                      <a:endParaRPr lang="en-AU" sz="1200" b="1" i="0">
                        <a:solidFill>
                          <a:schemeClr val="tx1"/>
                        </a:solidFill>
                        <a:effectLst/>
                      </a:endParaRPr>
                    </a:p>
                  </a:txBody>
                  <a:tcPr marL="46920" marR="46920" marT="23460" marB="23460"/>
                </a:tc>
                <a:tc>
                  <a:txBody>
                    <a:bodyPr/>
                    <a:lstStyle/>
                    <a:p>
                      <a:pPr algn="ctr" rtl="0" fontAlgn="base"/>
                      <a:r>
                        <a:rPr lang="en-AU" sz="1200" b="1">
                          <a:solidFill>
                            <a:schemeClr val="tx1"/>
                          </a:solidFill>
                          <a:effectLst/>
                        </a:rPr>
                        <a:t>HBS Updates </a:t>
                      </a:r>
                      <a:endParaRPr lang="en-AU" sz="1200" b="1" i="0">
                        <a:solidFill>
                          <a:schemeClr val="tx1"/>
                        </a:solidFill>
                        <a:effectLst/>
                      </a:endParaRPr>
                    </a:p>
                  </a:txBody>
                  <a:tcPr marL="46920" marR="46920" marT="23460" marB="23460"/>
                </a:tc>
                <a:tc>
                  <a:txBody>
                    <a:bodyPr/>
                    <a:lstStyle/>
                    <a:p>
                      <a:pPr algn="l" rtl="0" fontAlgn="base"/>
                      <a:r>
                        <a:rPr lang="en-AU" sz="1200" b="1">
                          <a:solidFill>
                            <a:schemeClr val="tx1"/>
                          </a:solidFill>
                          <a:effectLst/>
                        </a:rPr>
                        <a:t>Telemetry (Expansion and Utilization) </a:t>
                      </a:r>
                    </a:p>
                    <a:p>
                      <a:pPr algn="l" rtl="0" fontAlgn="base"/>
                      <a:r>
                        <a:rPr lang="en-AU" sz="1200" b="1">
                          <a:solidFill>
                            <a:schemeClr val="tx1"/>
                          </a:solidFill>
                          <a:effectLst/>
                        </a:rPr>
                        <a:t>Nursing Requests </a:t>
                      </a:r>
                    </a:p>
                    <a:p>
                      <a:pPr algn="l" rtl="0" fontAlgn="base"/>
                      <a:r>
                        <a:rPr lang="en-AU" sz="1200" b="1">
                          <a:solidFill>
                            <a:schemeClr val="tx1"/>
                          </a:solidFill>
                          <a:effectLst/>
                        </a:rPr>
                        <a:t>Med –Specialty Liaisons </a:t>
                      </a:r>
                    </a:p>
                    <a:p>
                      <a:pPr algn="l" rtl="0" fontAlgn="base"/>
                      <a:r>
                        <a:rPr lang="en-AU" sz="1200" b="1">
                          <a:solidFill>
                            <a:schemeClr val="tx1"/>
                          </a:solidFill>
                          <a:effectLst/>
                        </a:rPr>
                        <a:t>Daily Operational challenges and Proposals </a:t>
                      </a:r>
                      <a:endParaRPr lang="en-AU" sz="1200" b="1" i="0">
                        <a:solidFill>
                          <a:schemeClr val="tx1"/>
                        </a:solidFill>
                        <a:effectLst/>
                      </a:endParaRPr>
                    </a:p>
                  </a:txBody>
                  <a:tcPr marL="46920" marR="46920" marT="23460" marB="23460"/>
                </a:tc>
                <a:tc>
                  <a:txBody>
                    <a:bodyPr/>
                    <a:lstStyle/>
                    <a:p>
                      <a:pPr algn="l" rtl="0" fontAlgn="base"/>
                      <a:r>
                        <a:rPr lang="en-AU" sz="1200" b="1">
                          <a:solidFill>
                            <a:schemeClr val="tx1"/>
                          </a:solidFill>
                          <a:effectLst/>
                        </a:rPr>
                        <a:t>Dr. Chizoba Nwosu </a:t>
                      </a:r>
                      <a:endParaRPr lang="en-AU" sz="1200" b="1" i="0">
                        <a:solidFill>
                          <a:schemeClr val="tx1"/>
                        </a:solidFill>
                        <a:effectLst/>
                      </a:endParaRPr>
                    </a:p>
                  </a:txBody>
                  <a:tcPr marL="46920" marR="46920" marT="23460" marB="23460"/>
                </a:tc>
                <a:extLst>
                  <a:ext uri="{0D108BD9-81ED-4DB2-BD59-A6C34878D82A}">
                    <a16:rowId xmlns:a16="http://schemas.microsoft.com/office/drawing/2014/main" val="1219437958"/>
                  </a:ext>
                </a:extLst>
              </a:tr>
              <a:tr h="244042">
                <a:tc>
                  <a:txBody>
                    <a:bodyPr/>
                    <a:lstStyle/>
                    <a:p>
                      <a:pPr algn="ctr" rtl="0" fontAlgn="base"/>
                      <a:endParaRPr lang="en-AU" sz="1200" b="1" i="0">
                        <a:solidFill>
                          <a:schemeClr val="tx1"/>
                        </a:solidFill>
                        <a:effectLst/>
                        <a:latin typeface="Calibri"/>
                      </a:endParaRPr>
                    </a:p>
                  </a:txBody>
                  <a:tcPr marL="46920" marR="46920" marT="23460" marB="23460"/>
                </a:tc>
                <a:tc>
                  <a:txBody>
                    <a:bodyPr/>
                    <a:lstStyle/>
                    <a:p>
                      <a:pPr algn="ctr" rtl="0" fontAlgn="base"/>
                      <a:endParaRPr lang="en-AU" sz="1200" b="1" i="0">
                        <a:solidFill>
                          <a:schemeClr val="tx1"/>
                        </a:solidFill>
                        <a:effectLst/>
                        <a:latin typeface="Calibri"/>
                      </a:endParaRPr>
                    </a:p>
                  </a:txBody>
                  <a:tcPr marL="46920" marR="46920" marT="23460" marB="23460"/>
                </a:tc>
                <a:tc>
                  <a:txBody>
                    <a:bodyPr/>
                    <a:lstStyle/>
                    <a:p>
                      <a:pPr algn="l" rtl="0" fontAlgn="base"/>
                      <a:endParaRPr lang="en-AU" sz="1200" b="1" i="0">
                        <a:solidFill>
                          <a:schemeClr val="tx1"/>
                        </a:solidFill>
                        <a:effectLst/>
                        <a:latin typeface="Calibri"/>
                      </a:endParaRPr>
                    </a:p>
                  </a:txBody>
                  <a:tcPr marL="46920" marR="46920" marT="23460" marB="23460"/>
                </a:tc>
                <a:tc>
                  <a:txBody>
                    <a:bodyPr/>
                    <a:lstStyle/>
                    <a:p>
                      <a:pPr algn="l" rtl="0" fontAlgn="base"/>
                      <a:endParaRPr lang="en-AU" sz="1200" b="1" i="0">
                        <a:solidFill>
                          <a:schemeClr val="tx1"/>
                        </a:solidFill>
                        <a:effectLst/>
                        <a:latin typeface="Calibri"/>
                      </a:endParaRPr>
                    </a:p>
                  </a:txBody>
                  <a:tcPr marL="46920" marR="46920" marT="23460" marB="23460"/>
                </a:tc>
                <a:extLst>
                  <a:ext uri="{0D108BD9-81ED-4DB2-BD59-A6C34878D82A}">
                    <a16:rowId xmlns:a16="http://schemas.microsoft.com/office/drawing/2014/main" val="4113205161"/>
                  </a:ext>
                </a:extLst>
              </a:tr>
              <a:tr h="954946">
                <a:tc>
                  <a:txBody>
                    <a:bodyPr/>
                    <a:lstStyle/>
                    <a:p>
                      <a:pPr algn="ctr" rtl="0" fontAlgn="base"/>
                      <a:r>
                        <a:rPr lang="en-AU" sz="1200" b="1">
                          <a:solidFill>
                            <a:schemeClr val="tx1"/>
                          </a:solidFill>
                          <a:effectLst/>
                        </a:rPr>
                        <a:t>5:00–5:30PM </a:t>
                      </a:r>
                      <a:endParaRPr lang="en-AU" sz="1200" b="1" i="0">
                        <a:solidFill>
                          <a:schemeClr val="tx1"/>
                        </a:solidFill>
                        <a:effectLst/>
                      </a:endParaRPr>
                    </a:p>
                  </a:txBody>
                  <a:tcPr marL="46920" marR="46920" marT="23460" marB="23460"/>
                </a:tc>
                <a:tc>
                  <a:txBody>
                    <a:bodyPr/>
                    <a:lstStyle/>
                    <a:p>
                      <a:pPr algn="ctr" rtl="0" fontAlgn="base"/>
                      <a:r>
                        <a:rPr lang="en-AU" sz="1200" b="1">
                          <a:solidFill>
                            <a:schemeClr val="tx1"/>
                          </a:solidFill>
                          <a:effectLst/>
                        </a:rPr>
                        <a:t>Pregnancy and COVID </a:t>
                      </a:r>
                      <a:endParaRPr lang="en-AU" sz="1200" b="1" i="0">
                        <a:solidFill>
                          <a:schemeClr val="tx1"/>
                        </a:solidFill>
                        <a:effectLst/>
                      </a:endParaRPr>
                    </a:p>
                  </a:txBody>
                  <a:tcPr marL="46920" marR="46920" marT="23460" marB="23460"/>
                </a:tc>
                <a:tc>
                  <a:txBody>
                    <a:bodyPr/>
                    <a:lstStyle/>
                    <a:p>
                      <a:pPr algn="l" rtl="0" fontAlgn="base"/>
                      <a:r>
                        <a:rPr lang="en-AU" sz="1200" b="1">
                          <a:solidFill>
                            <a:schemeClr val="tx1"/>
                          </a:solidFill>
                          <a:effectLst/>
                        </a:rPr>
                        <a:t> Overview of Co-Management of patients </a:t>
                      </a:r>
                      <a:endParaRPr lang="en-AU" sz="1200" b="1" i="0">
                        <a:solidFill>
                          <a:schemeClr val="tx1"/>
                        </a:solidFill>
                        <a:effectLst/>
                      </a:endParaRPr>
                    </a:p>
                  </a:txBody>
                  <a:tcPr marL="46920" marR="46920" marT="23460" marB="23460"/>
                </a:tc>
                <a:tc>
                  <a:txBody>
                    <a:bodyPr/>
                    <a:lstStyle/>
                    <a:p>
                      <a:pPr algn="l" rtl="0" fontAlgn="base"/>
                      <a:r>
                        <a:rPr lang="en-AU" sz="1200" b="1">
                          <a:solidFill>
                            <a:schemeClr val="tx1"/>
                          </a:solidFill>
                          <a:effectLst/>
                        </a:rPr>
                        <a:t>Dr Chizoba Nwosu </a:t>
                      </a:r>
                    </a:p>
                    <a:p>
                      <a:pPr algn="l" rtl="0" fontAlgn="base"/>
                      <a:r>
                        <a:rPr lang="en-AU" sz="1200" b="1">
                          <a:solidFill>
                            <a:schemeClr val="tx1"/>
                          </a:solidFill>
                          <a:effectLst/>
                        </a:rPr>
                        <a:t>Dr David Chiu </a:t>
                      </a:r>
                    </a:p>
                    <a:p>
                      <a:pPr algn="l" rtl="0" fontAlgn="base"/>
                      <a:r>
                        <a:rPr lang="en-AU" sz="1200" b="1">
                          <a:solidFill>
                            <a:schemeClr val="tx1"/>
                          </a:solidFill>
                          <a:effectLst/>
                        </a:rPr>
                        <a:t>Dr Christina Schroeder </a:t>
                      </a:r>
                    </a:p>
                    <a:p>
                      <a:pPr algn="l" rtl="0" fontAlgn="base"/>
                      <a:r>
                        <a:rPr lang="en-AU" sz="1200" b="1">
                          <a:solidFill>
                            <a:schemeClr val="tx1"/>
                          </a:solidFill>
                          <a:effectLst/>
                        </a:rPr>
                        <a:t>Dr Trevor Miller  </a:t>
                      </a:r>
                      <a:endParaRPr lang="en-AU" sz="1200" b="1" i="0">
                        <a:solidFill>
                          <a:schemeClr val="tx1"/>
                        </a:solidFill>
                        <a:effectLst/>
                      </a:endParaRPr>
                    </a:p>
                  </a:txBody>
                  <a:tcPr marL="46920" marR="46920" marT="23460" marB="23460"/>
                </a:tc>
                <a:extLst>
                  <a:ext uri="{0D108BD9-81ED-4DB2-BD59-A6C34878D82A}">
                    <a16:rowId xmlns:a16="http://schemas.microsoft.com/office/drawing/2014/main" val="4164604555"/>
                  </a:ext>
                </a:extLst>
              </a:tr>
              <a:tr h="244042">
                <a:tc>
                  <a:txBody>
                    <a:bodyPr/>
                    <a:lstStyle/>
                    <a:p>
                      <a:pPr algn="ctr" rtl="0" fontAlgn="base"/>
                      <a:endParaRPr lang="en-AU" sz="1200" b="1" i="0">
                        <a:solidFill>
                          <a:schemeClr val="tx1"/>
                        </a:solidFill>
                        <a:effectLst/>
                        <a:latin typeface="Calibri"/>
                      </a:endParaRPr>
                    </a:p>
                  </a:txBody>
                  <a:tcPr marL="46920" marR="46920" marT="23460" marB="23460"/>
                </a:tc>
                <a:tc>
                  <a:txBody>
                    <a:bodyPr/>
                    <a:lstStyle/>
                    <a:p>
                      <a:pPr algn="ctr" rtl="0" fontAlgn="base"/>
                      <a:endParaRPr lang="en-AU" sz="1200" b="1" i="0">
                        <a:solidFill>
                          <a:schemeClr val="tx1"/>
                        </a:solidFill>
                        <a:effectLst/>
                        <a:latin typeface="Calibri"/>
                      </a:endParaRPr>
                    </a:p>
                  </a:txBody>
                  <a:tcPr marL="46920" marR="46920" marT="23460" marB="23460"/>
                </a:tc>
                <a:tc>
                  <a:txBody>
                    <a:bodyPr/>
                    <a:lstStyle/>
                    <a:p>
                      <a:pPr algn="l" rtl="0" fontAlgn="base"/>
                      <a:endParaRPr lang="en-AU" sz="1200" b="1" i="0">
                        <a:solidFill>
                          <a:schemeClr val="tx1"/>
                        </a:solidFill>
                        <a:effectLst/>
                        <a:latin typeface="Calibri"/>
                      </a:endParaRPr>
                    </a:p>
                  </a:txBody>
                  <a:tcPr marL="46920" marR="46920" marT="23460" marB="23460"/>
                </a:tc>
                <a:tc>
                  <a:txBody>
                    <a:bodyPr/>
                    <a:lstStyle/>
                    <a:p>
                      <a:pPr algn="l" rtl="0" fontAlgn="base"/>
                      <a:endParaRPr lang="en-AU" sz="1200" b="1" i="0">
                        <a:solidFill>
                          <a:schemeClr val="tx1"/>
                        </a:solidFill>
                        <a:effectLst/>
                        <a:latin typeface="Calibri"/>
                      </a:endParaRPr>
                    </a:p>
                  </a:txBody>
                  <a:tcPr marL="46920" marR="46920" marT="23460" marB="23460"/>
                </a:tc>
                <a:extLst>
                  <a:ext uri="{0D108BD9-81ED-4DB2-BD59-A6C34878D82A}">
                    <a16:rowId xmlns:a16="http://schemas.microsoft.com/office/drawing/2014/main" val="3980499087"/>
                  </a:ext>
                </a:extLst>
              </a:tr>
              <a:tr h="732125">
                <a:tc>
                  <a:txBody>
                    <a:bodyPr/>
                    <a:lstStyle/>
                    <a:p>
                      <a:pPr algn="ctr" rtl="0" fontAlgn="base"/>
                      <a:r>
                        <a:rPr lang="en-AU" sz="1200" b="1">
                          <a:solidFill>
                            <a:schemeClr val="tx1"/>
                          </a:solidFill>
                          <a:effectLst/>
                        </a:rPr>
                        <a:t>5:30-6: 15PM </a:t>
                      </a:r>
                      <a:endParaRPr lang="en-AU" sz="1200" b="1" i="0">
                        <a:solidFill>
                          <a:schemeClr val="tx1"/>
                        </a:solidFill>
                        <a:effectLst/>
                      </a:endParaRPr>
                    </a:p>
                  </a:txBody>
                  <a:tcPr marL="46920" marR="46920" marT="23460" marB="23460"/>
                </a:tc>
                <a:tc>
                  <a:txBody>
                    <a:bodyPr/>
                    <a:lstStyle/>
                    <a:p>
                      <a:pPr algn="ctr" rtl="0" fontAlgn="base"/>
                      <a:r>
                        <a:rPr lang="en-AU" sz="1200" b="1">
                          <a:solidFill>
                            <a:schemeClr val="tx1"/>
                          </a:solidFill>
                          <a:effectLst/>
                        </a:rPr>
                        <a:t>Health Connect / SNF Updates </a:t>
                      </a:r>
                    </a:p>
                    <a:p>
                      <a:pPr algn="ctr" rtl="0" fontAlgn="base"/>
                      <a:endParaRPr lang="en-AU" sz="1200" b="1" i="0">
                        <a:solidFill>
                          <a:schemeClr val="tx1"/>
                        </a:solidFill>
                        <a:effectLst/>
                      </a:endParaRPr>
                    </a:p>
                  </a:txBody>
                  <a:tcPr marL="46920" marR="46920" marT="23460" marB="23460" anchor="ctr"/>
                </a:tc>
                <a:tc>
                  <a:txBody>
                    <a:bodyPr/>
                    <a:lstStyle/>
                    <a:p>
                      <a:pPr marL="342900" lvl="0" indent="-342900" algn="l" rtl="0" fontAlgn="base">
                        <a:buFont typeface="Arial" panose="020B0604020202020204" pitchFamily="34" charset="0"/>
                        <a:buChar char="•"/>
                      </a:pPr>
                      <a:r>
                        <a:rPr lang="en-AU" sz="1200" b="1">
                          <a:solidFill>
                            <a:schemeClr val="tx1"/>
                          </a:solidFill>
                          <a:effectLst/>
                        </a:rPr>
                        <a:t>Medication Reconciliation </a:t>
                      </a:r>
                    </a:p>
                    <a:p>
                      <a:pPr marL="342900" lvl="0" indent="-342900" algn="l" rtl="0" fontAlgn="base">
                        <a:buFont typeface="Arial" panose="020B0604020202020204" pitchFamily="34" charset="0"/>
                        <a:buChar char="•"/>
                      </a:pPr>
                      <a:r>
                        <a:rPr lang="en-AU" sz="1200" b="1">
                          <a:solidFill>
                            <a:schemeClr val="tx1"/>
                          </a:solidFill>
                          <a:effectLst/>
                        </a:rPr>
                        <a:t>Update POLST on HAIKU </a:t>
                      </a:r>
                      <a:endParaRPr lang="en-AU" sz="1200" b="1" i="0">
                        <a:solidFill>
                          <a:schemeClr val="tx1"/>
                        </a:solidFill>
                        <a:effectLst/>
                        <a:latin typeface="Calibri"/>
                      </a:endParaRPr>
                    </a:p>
                  </a:txBody>
                  <a:tcPr marL="46920" marR="46920" marT="23460" marB="23460" anchor="ctr"/>
                </a:tc>
                <a:tc>
                  <a:txBody>
                    <a:bodyPr/>
                    <a:lstStyle/>
                    <a:p>
                      <a:pPr algn="l" rtl="0" fontAlgn="base"/>
                      <a:r>
                        <a:rPr lang="en-AU" sz="1200" b="1">
                          <a:solidFill>
                            <a:schemeClr val="tx1"/>
                          </a:solidFill>
                          <a:effectLst/>
                        </a:rPr>
                        <a:t>Dr Sean Shargh </a:t>
                      </a:r>
                    </a:p>
                    <a:p>
                      <a:pPr algn="l" rtl="0" fontAlgn="base"/>
                      <a:r>
                        <a:rPr lang="en-AU" sz="1200" b="1">
                          <a:solidFill>
                            <a:schemeClr val="tx1"/>
                          </a:solidFill>
                          <a:effectLst/>
                        </a:rPr>
                        <a:t>Dr. Phong Vo </a:t>
                      </a:r>
                    </a:p>
                    <a:p>
                      <a:pPr algn="l" rtl="0" fontAlgn="base"/>
                      <a:endParaRPr lang="en-AU" sz="1200" b="1" i="0">
                        <a:solidFill>
                          <a:schemeClr val="tx1"/>
                        </a:solidFill>
                        <a:effectLst/>
                      </a:endParaRPr>
                    </a:p>
                  </a:txBody>
                  <a:tcPr marL="46920" marR="46920" marT="23460" marB="23460" anchor="ctr"/>
                </a:tc>
                <a:extLst>
                  <a:ext uri="{0D108BD9-81ED-4DB2-BD59-A6C34878D82A}">
                    <a16:rowId xmlns:a16="http://schemas.microsoft.com/office/drawing/2014/main" val="2697339928"/>
                  </a:ext>
                </a:extLst>
              </a:tr>
              <a:tr h="244042">
                <a:tc>
                  <a:txBody>
                    <a:bodyPr/>
                    <a:lstStyle/>
                    <a:p>
                      <a:pPr algn="ctr" rtl="0" fontAlgn="base"/>
                      <a:endParaRPr lang="en-AU" sz="1200" b="1" i="0">
                        <a:solidFill>
                          <a:schemeClr val="tx1"/>
                        </a:solidFill>
                        <a:effectLst/>
                        <a:latin typeface="Calibri"/>
                      </a:endParaRPr>
                    </a:p>
                  </a:txBody>
                  <a:tcPr marL="46920" marR="46920" marT="23460" marB="23460"/>
                </a:tc>
                <a:tc>
                  <a:txBody>
                    <a:bodyPr/>
                    <a:lstStyle/>
                    <a:p>
                      <a:pPr algn="ctr" rtl="0" fontAlgn="base"/>
                      <a:endParaRPr lang="en-AU" sz="1200" b="1" i="0">
                        <a:solidFill>
                          <a:schemeClr val="tx1"/>
                        </a:solidFill>
                        <a:effectLst/>
                        <a:latin typeface="Calibri"/>
                      </a:endParaRPr>
                    </a:p>
                  </a:txBody>
                  <a:tcPr marL="46920" marR="46920" marT="23460" marB="23460" anchor="ctr"/>
                </a:tc>
                <a:tc>
                  <a:txBody>
                    <a:bodyPr/>
                    <a:lstStyle/>
                    <a:p>
                      <a:pPr algn="l" rtl="0" fontAlgn="base"/>
                      <a:endParaRPr lang="en-AU" sz="1200" b="1" i="0">
                        <a:solidFill>
                          <a:schemeClr val="tx1"/>
                        </a:solidFill>
                        <a:effectLst/>
                        <a:latin typeface="Calibri"/>
                      </a:endParaRPr>
                    </a:p>
                  </a:txBody>
                  <a:tcPr marL="46920" marR="46920" marT="23460" marB="23460" anchor="ctr"/>
                </a:tc>
                <a:tc>
                  <a:txBody>
                    <a:bodyPr/>
                    <a:lstStyle/>
                    <a:p>
                      <a:pPr algn="l" rtl="0" fontAlgn="base"/>
                      <a:endParaRPr lang="en-AU" sz="1200" b="1" i="0">
                        <a:solidFill>
                          <a:schemeClr val="tx1"/>
                        </a:solidFill>
                        <a:effectLst/>
                        <a:latin typeface="Calibri"/>
                      </a:endParaRPr>
                    </a:p>
                  </a:txBody>
                  <a:tcPr marL="46920" marR="46920" marT="23460" marB="23460" anchor="ctr"/>
                </a:tc>
                <a:extLst>
                  <a:ext uri="{0D108BD9-81ED-4DB2-BD59-A6C34878D82A}">
                    <a16:rowId xmlns:a16="http://schemas.microsoft.com/office/drawing/2014/main" val="2930525870"/>
                  </a:ext>
                </a:extLst>
              </a:tr>
              <a:tr h="626020">
                <a:tc>
                  <a:txBody>
                    <a:bodyPr/>
                    <a:lstStyle/>
                    <a:p>
                      <a:pPr algn="ctr" rtl="0" fontAlgn="base"/>
                      <a:r>
                        <a:rPr lang="en-AU" sz="1200" b="1">
                          <a:solidFill>
                            <a:schemeClr val="tx1"/>
                          </a:solidFill>
                          <a:effectLst/>
                        </a:rPr>
                        <a:t>6:15PM –6:30P </a:t>
                      </a:r>
                      <a:endParaRPr lang="en-AU" sz="1200" b="1" i="0">
                        <a:solidFill>
                          <a:schemeClr val="tx1"/>
                        </a:solidFill>
                        <a:effectLst/>
                      </a:endParaRPr>
                    </a:p>
                  </a:txBody>
                  <a:tcPr marL="46920" marR="46920" marT="23460" marB="23460"/>
                </a:tc>
                <a:tc>
                  <a:txBody>
                    <a:bodyPr/>
                    <a:lstStyle/>
                    <a:p>
                      <a:pPr algn="ctr" rtl="0" fontAlgn="base"/>
                      <a:r>
                        <a:rPr lang="en-AU" sz="1200" b="1">
                          <a:solidFill>
                            <a:schemeClr val="tx1"/>
                          </a:solidFill>
                          <a:effectLst/>
                        </a:rPr>
                        <a:t>Manager’s updates </a:t>
                      </a:r>
                      <a:endParaRPr lang="en-AU" sz="1200" b="1" i="0">
                        <a:solidFill>
                          <a:schemeClr val="tx1"/>
                        </a:solidFill>
                        <a:effectLst/>
                      </a:endParaRPr>
                    </a:p>
                  </a:txBody>
                  <a:tcPr marL="46920" marR="46920" marT="23460" marB="23460" anchor="ctr"/>
                </a:tc>
                <a:tc>
                  <a:txBody>
                    <a:bodyPr/>
                    <a:lstStyle/>
                    <a:p>
                      <a:pPr algn="l" rtl="0" fontAlgn="base"/>
                      <a:r>
                        <a:rPr lang="en-AU" sz="1200" b="1">
                          <a:solidFill>
                            <a:schemeClr val="tx1"/>
                          </a:solidFill>
                          <a:effectLst/>
                        </a:rPr>
                        <a:t>Parking permit for Fremont </a:t>
                      </a:r>
                    </a:p>
                    <a:p>
                      <a:pPr algn="l" rtl="0" fontAlgn="base"/>
                      <a:r>
                        <a:rPr lang="en-AU" sz="1200" b="1">
                          <a:solidFill>
                            <a:schemeClr val="tx1"/>
                          </a:solidFill>
                          <a:effectLst/>
                        </a:rPr>
                        <a:t>Fit testing  </a:t>
                      </a:r>
                    </a:p>
                    <a:p>
                      <a:pPr algn="l" rtl="0" fontAlgn="base"/>
                      <a:r>
                        <a:rPr lang="en-AU" sz="1200" b="1">
                          <a:solidFill>
                            <a:schemeClr val="tx1"/>
                          </a:solidFill>
                          <a:effectLst/>
                        </a:rPr>
                        <a:t>Revision of COVID Testing guidelines </a:t>
                      </a:r>
                      <a:endParaRPr lang="en-AU" sz="1200" b="1" i="0">
                        <a:solidFill>
                          <a:schemeClr val="tx1"/>
                        </a:solidFill>
                        <a:effectLst/>
                      </a:endParaRPr>
                    </a:p>
                  </a:txBody>
                  <a:tcPr marL="46920" marR="46920" marT="23460" marB="23460" anchor="ctr"/>
                </a:tc>
                <a:tc>
                  <a:txBody>
                    <a:bodyPr/>
                    <a:lstStyle/>
                    <a:p>
                      <a:pPr algn="l" rtl="0" fontAlgn="base"/>
                      <a:r>
                        <a:rPr lang="en-AU" sz="1200" b="1">
                          <a:solidFill>
                            <a:schemeClr val="tx1"/>
                          </a:solidFill>
                          <a:effectLst/>
                        </a:rPr>
                        <a:t>Kris De Guzman </a:t>
                      </a:r>
                      <a:endParaRPr lang="en-AU" sz="1200" b="1" i="0">
                        <a:solidFill>
                          <a:schemeClr val="tx1"/>
                        </a:solidFill>
                        <a:effectLst/>
                      </a:endParaRPr>
                    </a:p>
                  </a:txBody>
                  <a:tcPr marL="46920" marR="46920" marT="23460" marB="23460" anchor="ctr"/>
                </a:tc>
                <a:extLst>
                  <a:ext uri="{0D108BD9-81ED-4DB2-BD59-A6C34878D82A}">
                    <a16:rowId xmlns:a16="http://schemas.microsoft.com/office/drawing/2014/main" val="3404900006"/>
                  </a:ext>
                </a:extLst>
              </a:tr>
              <a:tr h="244042">
                <a:tc>
                  <a:txBody>
                    <a:bodyPr/>
                    <a:lstStyle/>
                    <a:p>
                      <a:pPr algn="ctr" rtl="0" fontAlgn="base"/>
                      <a:endParaRPr lang="en-AU" sz="800" b="0" i="0">
                        <a:solidFill>
                          <a:srgbClr val="000000"/>
                        </a:solidFill>
                        <a:effectLst/>
                        <a:latin typeface="Calibri" panose="020F0502020204030204" pitchFamily="34" charset="0"/>
                      </a:endParaRPr>
                    </a:p>
                  </a:txBody>
                  <a:tcPr marL="46920" marR="46920" marT="23460" marB="23460"/>
                </a:tc>
                <a:tc>
                  <a:txBody>
                    <a:bodyPr/>
                    <a:lstStyle/>
                    <a:p>
                      <a:pPr algn="ctr" rtl="0" fontAlgn="base"/>
                      <a:endParaRPr lang="en-AU" sz="800" b="0" i="0">
                        <a:solidFill>
                          <a:srgbClr val="000000"/>
                        </a:solidFill>
                        <a:effectLst/>
                        <a:latin typeface="Calibri" panose="020F0502020204030204" pitchFamily="34" charset="0"/>
                      </a:endParaRPr>
                    </a:p>
                  </a:txBody>
                  <a:tcPr marL="46920" marR="46920" marT="23460" marB="23460" anchor="ctr"/>
                </a:tc>
                <a:tc>
                  <a:txBody>
                    <a:bodyPr/>
                    <a:lstStyle/>
                    <a:p>
                      <a:pPr algn="l" rtl="0" fontAlgn="base"/>
                      <a:endParaRPr lang="en-AU" sz="800" b="0" i="0">
                        <a:solidFill>
                          <a:srgbClr val="000000"/>
                        </a:solidFill>
                        <a:effectLst/>
                        <a:latin typeface="Calibri" panose="020F0502020204030204" pitchFamily="34" charset="0"/>
                      </a:endParaRPr>
                    </a:p>
                  </a:txBody>
                  <a:tcPr marL="46920" marR="46920" marT="23460" marB="23460" anchor="ctr"/>
                </a:tc>
                <a:tc>
                  <a:txBody>
                    <a:bodyPr/>
                    <a:lstStyle/>
                    <a:p>
                      <a:pPr algn="l" rtl="0" fontAlgn="base"/>
                      <a:endParaRPr lang="en-AU" sz="800" b="0" i="0">
                        <a:effectLst/>
                        <a:latin typeface="Calibri" panose="020F0502020204030204" pitchFamily="34" charset="0"/>
                      </a:endParaRPr>
                    </a:p>
                  </a:txBody>
                  <a:tcPr marL="46920" marR="46920" marT="23460" marB="23460" anchor="ctr"/>
                </a:tc>
                <a:extLst>
                  <a:ext uri="{0D108BD9-81ED-4DB2-BD59-A6C34878D82A}">
                    <a16:rowId xmlns:a16="http://schemas.microsoft.com/office/drawing/2014/main" val="4073161710"/>
                  </a:ext>
                </a:extLst>
              </a:tr>
            </a:tbl>
          </a:graphicData>
        </a:graphic>
      </p:graphicFrame>
    </p:spTree>
    <p:extLst>
      <p:ext uri="{BB962C8B-B14F-4D97-AF65-F5344CB8AC3E}">
        <p14:creationId xmlns:p14="http://schemas.microsoft.com/office/powerpoint/2010/main" val="1952261484"/>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1">
                <a:tint val="97000"/>
                <a:hueMod val="92000"/>
                <a:satMod val="169000"/>
                <a:lumMod val="164000"/>
              </a:schemeClr>
            </a:gs>
            <a:gs pos="100000">
              <a:schemeClr val="bg1">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8" name="Snip Diagonal Corner Rectangle 6">
            <a:extLst>
              <a:ext uri="{FF2B5EF4-FFF2-40B4-BE49-F238E27FC236}">
                <a16:creationId xmlns:a16="http://schemas.microsoft.com/office/drawing/2014/main" id="{AD2D45C7-2E37-44FD-AC77-116CD14B9E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25" y="2"/>
            <a:ext cx="12191075" cy="6857998"/>
          </a:xfrm>
          <a:prstGeom prst="rect">
            <a:avLst/>
          </a:prstGeom>
          <a:ln>
            <a:noFill/>
          </a:ln>
        </p:spPr>
        <p:style>
          <a:lnRef idx="2">
            <a:schemeClr val="accent2"/>
          </a:lnRef>
          <a:fillRef idx="1002">
            <a:schemeClr val="dk2"/>
          </a:fillRef>
          <a:effectRef idx="0">
            <a:schemeClr val="accent2"/>
          </a:effectRef>
          <a:fontRef idx="minor">
            <a:schemeClr val="dk1"/>
          </a:fontRef>
        </p:style>
        <p:txBody>
          <a:bodyPr wrap="square" rtlCol="0" anchor="ctr">
            <a:noAutofit/>
          </a:bodyPr>
          <a:lstStyle/>
          <a:p>
            <a:pPr algn="ctr"/>
            <a:endParaRPr lang="en-US"/>
          </a:p>
        </p:txBody>
      </p:sp>
      <p:sp useBgFill="1">
        <p:nvSpPr>
          <p:cNvPr id="10" name="Snip Single Corner Rectangle 17">
            <a:extLst>
              <a:ext uri="{FF2B5EF4-FFF2-40B4-BE49-F238E27FC236}">
                <a16:creationId xmlns:a16="http://schemas.microsoft.com/office/drawing/2014/main" id="{1FF88480-2CF1-4C54-8CE3-2CA9CD9FF8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12188825" cy="6857999"/>
          </a:xfrm>
          <a:prstGeom prst="snip1Rect">
            <a:avLst>
              <a:gd name="adj" fmla="val 50000"/>
            </a:avLst>
          </a:prstGeom>
          <a:ln>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8B43AEB8-87F5-4F36-984A-CF229126A3D6}"/>
              </a:ext>
            </a:extLst>
          </p:cNvPr>
          <p:cNvSpPr>
            <a:spLocks noGrp="1"/>
          </p:cNvSpPr>
          <p:nvPr>
            <p:ph type="title"/>
          </p:nvPr>
        </p:nvSpPr>
        <p:spPr>
          <a:xfrm>
            <a:off x="684212" y="5123641"/>
            <a:ext cx="8534400" cy="870758"/>
          </a:xfrm>
        </p:spPr>
        <p:txBody>
          <a:bodyPr>
            <a:normAutofit/>
          </a:bodyPr>
          <a:lstStyle/>
          <a:p>
            <a:r>
              <a:rPr lang="en-US" sz="4000" dirty="0">
                <a:solidFill>
                  <a:schemeClr val="tx2"/>
                </a:solidFill>
              </a:rPr>
              <a:t>Dr Abhijan Banerjee</a:t>
            </a:r>
          </a:p>
        </p:txBody>
      </p:sp>
      <p:sp>
        <p:nvSpPr>
          <p:cNvPr id="3" name="Content Placeholder 2">
            <a:extLst>
              <a:ext uri="{FF2B5EF4-FFF2-40B4-BE49-F238E27FC236}">
                <a16:creationId xmlns:a16="http://schemas.microsoft.com/office/drawing/2014/main" id="{E4745AEE-9050-4861-953E-5A19E5BA19F3}"/>
              </a:ext>
            </a:extLst>
          </p:cNvPr>
          <p:cNvSpPr>
            <a:spLocks noGrp="1"/>
          </p:cNvSpPr>
          <p:nvPr>
            <p:ph idx="1"/>
          </p:nvPr>
        </p:nvSpPr>
        <p:spPr>
          <a:xfrm>
            <a:off x="684212" y="685800"/>
            <a:ext cx="8534400" cy="3615267"/>
          </a:xfrm>
        </p:spPr>
        <p:txBody>
          <a:bodyPr>
            <a:normAutofit/>
          </a:bodyPr>
          <a:lstStyle/>
          <a:p>
            <a:r>
              <a:rPr lang="en-US">
                <a:solidFill>
                  <a:schemeClr val="tx1"/>
                </a:solidFill>
                <a:latin typeface="Californian FB"/>
                <a:ea typeface="+mn-lt"/>
                <a:cs typeface="+mn-lt"/>
              </a:rPr>
              <a:t>Sharing KUDOS from Mary Ann for Dr. Banerjee.  He inherited a very busy assignment and according to Mary Ann, crushed it!  He did a great job quickly assessing patients and identifying opportunities for discharge.  Want to acknowledge and recognize his fantastic effort! </a:t>
            </a:r>
            <a:endParaRPr lang="en-US">
              <a:solidFill>
                <a:schemeClr val="tx1"/>
              </a:solidFill>
              <a:latin typeface="Californian FB"/>
            </a:endParaRPr>
          </a:p>
          <a:p>
            <a:pPr>
              <a:buClr>
                <a:srgbClr val="FFFFFF"/>
              </a:buClr>
            </a:pPr>
            <a:r>
              <a:rPr lang="en-US">
                <a:solidFill>
                  <a:schemeClr val="tx1"/>
                </a:solidFill>
                <a:latin typeface="Californian FB"/>
                <a:ea typeface="+mn-lt"/>
                <a:cs typeface="+mn-lt"/>
              </a:rPr>
              <a:t>Warmly </a:t>
            </a:r>
            <a:endParaRPr lang="en-US">
              <a:solidFill>
                <a:schemeClr val="tx1"/>
              </a:solidFill>
              <a:latin typeface="Californian FB"/>
            </a:endParaRPr>
          </a:p>
          <a:p>
            <a:pPr>
              <a:buClr>
                <a:srgbClr val="FFFFFF"/>
              </a:buClr>
            </a:pPr>
            <a:r>
              <a:rPr lang="en-US">
                <a:solidFill>
                  <a:schemeClr val="tx1"/>
                </a:solidFill>
                <a:latin typeface="Californian FB"/>
                <a:ea typeface="+mn-lt"/>
                <a:cs typeface="+mn-lt"/>
              </a:rPr>
              <a:t>Irina </a:t>
            </a:r>
            <a:endParaRPr lang="en-US" b="1">
              <a:solidFill>
                <a:schemeClr val="tx1"/>
              </a:solidFill>
              <a:latin typeface="Californian FB"/>
            </a:endParaRPr>
          </a:p>
        </p:txBody>
      </p:sp>
    </p:spTree>
    <p:extLst>
      <p:ext uri="{BB962C8B-B14F-4D97-AF65-F5344CB8AC3E}">
        <p14:creationId xmlns:p14="http://schemas.microsoft.com/office/powerpoint/2010/main" val="3366745284"/>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1">
                <a:tint val="97000"/>
                <a:hueMod val="92000"/>
                <a:satMod val="169000"/>
                <a:lumMod val="164000"/>
              </a:schemeClr>
            </a:gs>
            <a:gs pos="100000">
              <a:schemeClr val="bg1">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15" name="Snip Diagonal Corner Rectangle 6">
            <a:extLst>
              <a:ext uri="{FF2B5EF4-FFF2-40B4-BE49-F238E27FC236}">
                <a16:creationId xmlns:a16="http://schemas.microsoft.com/office/drawing/2014/main" id="{AD2D45C7-2E37-44FD-AC77-116CD14B9E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25" y="2"/>
            <a:ext cx="12191075" cy="6857998"/>
          </a:xfrm>
          <a:prstGeom prst="rect">
            <a:avLst/>
          </a:prstGeom>
          <a:ln>
            <a:noFill/>
          </a:ln>
        </p:spPr>
        <p:style>
          <a:lnRef idx="2">
            <a:schemeClr val="accent2"/>
          </a:lnRef>
          <a:fillRef idx="1002">
            <a:schemeClr val="dk2"/>
          </a:fillRef>
          <a:effectRef idx="0">
            <a:schemeClr val="accent2"/>
          </a:effectRef>
          <a:fontRef idx="minor">
            <a:schemeClr val="dk1"/>
          </a:fontRef>
        </p:style>
        <p:txBody>
          <a:bodyPr wrap="square" rtlCol="0" anchor="ctr">
            <a:noAutofit/>
          </a:bodyPr>
          <a:lstStyle/>
          <a:p>
            <a:pPr algn="ctr"/>
            <a:endParaRPr lang="en-US"/>
          </a:p>
        </p:txBody>
      </p:sp>
      <p:sp useBgFill="1">
        <p:nvSpPr>
          <p:cNvPr id="17" name="Snip Single Corner Rectangle 17">
            <a:extLst>
              <a:ext uri="{FF2B5EF4-FFF2-40B4-BE49-F238E27FC236}">
                <a16:creationId xmlns:a16="http://schemas.microsoft.com/office/drawing/2014/main" id="{1FF88480-2CF1-4C54-8CE3-2CA9CD9FF8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12188825" cy="6857999"/>
          </a:xfrm>
          <a:prstGeom prst="snip1Rect">
            <a:avLst>
              <a:gd name="adj" fmla="val 50000"/>
            </a:avLst>
          </a:prstGeom>
          <a:ln>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8BD0B296-8CB7-44AE-81DD-1DDE0E1C6379}"/>
              </a:ext>
            </a:extLst>
          </p:cNvPr>
          <p:cNvSpPr>
            <a:spLocks noGrp="1"/>
          </p:cNvSpPr>
          <p:nvPr>
            <p:ph type="title"/>
          </p:nvPr>
        </p:nvSpPr>
        <p:spPr>
          <a:xfrm>
            <a:off x="684212" y="4935105"/>
            <a:ext cx="8534400" cy="1059294"/>
          </a:xfrm>
        </p:spPr>
        <p:txBody>
          <a:bodyPr>
            <a:normAutofit/>
          </a:bodyPr>
          <a:lstStyle/>
          <a:p>
            <a:r>
              <a:rPr lang="en-US" sz="4000" dirty="0">
                <a:solidFill>
                  <a:schemeClr val="tx2"/>
                </a:solidFill>
              </a:rPr>
              <a:t>Dr Mark Andre</a:t>
            </a:r>
          </a:p>
        </p:txBody>
      </p:sp>
      <p:sp>
        <p:nvSpPr>
          <p:cNvPr id="3" name="Content Placeholder 2">
            <a:extLst>
              <a:ext uri="{FF2B5EF4-FFF2-40B4-BE49-F238E27FC236}">
                <a16:creationId xmlns:a16="http://schemas.microsoft.com/office/drawing/2014/main" id="{E8E9BEF9-A249-4637-A36F-67FA6149C864}"/>
              </a:ext>
            </a:extLst>
          </p:cNvPr>
          <p:cNvSpPr>
            <a:spLocks noGrp="1"/>
          </p:cNvSpPr>
          <p:nvPr>
            <p:ph idx="1"/>
          </p:nvPr>
        </p:nvSpPr>
        <p:spPr>
          <a:xfrm>
            <a:off x="684212" y="1184031"/>
            <a:ext cx="8534400" cy="3615267"/>
          </a:xfrm>
        </p:spPr>
        <p:txBody>
          <a:bodyPr>
            <a:normAutofit/>
          </a:bodyPr>
          <a:lstStyle/>
          <a:p>
            <a:pPr>
              <a:lnSpc>
                <a:spcPct val="90000"/>
              </a:lnSpc>
            </a:pPr>
            <a:r>
              <a:rPr lang="en-US" sz="1700" dirty="0">
                <a:solidFill>
                  <a:schemeClr val="tx1"/>
                </a:solidFill>
                <a:latin typeface="Californian FB"/>
                <a:ea typeface="+mn-lt"/>
                <a:cs typeface="+mn-lt"/>
              </a:rPr>
              <a:t>Kudos to Dr Andre , for his excellent  collaboration with Cardiology and Cardiac Cath team </a:t>
            </a:r>
            <a:endParaRPr lang="en-US" sz="1700" dirty="0">
              <a:solidFill>
                <a:schemeClr val="tx1"/>
              </a:solidFill>
              <a:latin typeface="Californian FB"/>
            </a:endParaRPr>
          </a:p>
          <a:p>
            <a:pPr>
              <a:lnSpc>
                <a:spcPct val="90000"/>
              </a:lnSpc>
              <a:buClr>
                <a:srgbClr val="000000"/>
              </a:buClr>
            </a:pPr>
            <a:r>
              <a:rPr lang="en-US" sz="1700" dirty="0">
                <a:solidFill>
                  <a:schemeClr val="tx1"/>
                </a:solidFill>
                <a:latin typeface="Californian FB"/>
                <a:ea typeface="+mn-lt"/>
                <a:cs typeface="+mn-lt"/>
              </a:rPr>
              <a:t>Pt was supposed to be discharged on Monday 9/20 for Cath , but Dr Andre made it happened to transfer  patient  today 9/18 and Cath will be done later today </a:t>
            </a:r>
            <a:endParaRPr lang="en-US" sz="1700" dirty="0">
              <a:solidFill>
                <a:schemeClr val="tx1"/>
              </a:solidFill>
              <a:latin typeface="Californian FB"/>
            </a:endParaRPr>
          </a:p>
          <a:p>
            <a:pPr>
              <a:lnSpc>
                <a:spcPct val="90000"/>
              </a:lnSpc>
              <a:buClr>
                <a:srgbClr val="000000"/>
              </a:buClr>
            </a:pPr>
            <a:r>
              <a:rPr lang="en-US" sz="1700" dirty="0">
                <a:solidFill>
                  <a:schemeClr val="tx1"/>
                </a:solidFill>
                <a:latin typeface="Californian FB"/>
                <a:ea typeface="+mn-lt"/>
                <a:cs typeface="+mn-lt"/>
              </a:rPr>
              <a:t>To  Kristy RN and </a:t>
            </a:r>
            <a:r>
              <a:rPr lang="en-US" sz="1700" dirty="0" err="1">
                <a:solidFill>
                  <a:schemeClr val="tx1"/>
                </a:solidFill>
                <a:latin typeface="Californian FB"/>
                <a:ea typeface="+mn-lt"/>
                <a:cs typeface="+mn-lt"/>
              </a:rPr>
              <a:t>Peigi</a:t>
            </a:r>
            <a:r>
              <a:rPr lang="en-US" sz="1700" dirty="0">
                <a:solidFill>
                  <a:schemeClr val="tx1"/>
                </a:solidFill>
                <a:latin typeface="Californian FB"/>
                <a:ea typeface="+mn-lt"/>
                <a:cs typeface="+mn-lt"/>
              </a:rPr>
              <a:t> Li RN , for being efficient  to complete all transfer barriers in a timely manner , which includes coordination with the Lab  and follow through lab result  and   Heparin bolus etc. </a:t>
            </a:r>
            <a:endParaRPr lang="en-US" sz="1700" dirty="0">
              <a:solidFill>
                <a:schemeClr val="tx1"/>
              </a:solidFill>
              <a:latin typeface="Californian FB"/>
            </a:endParaRPr>
          </a:p>
          <a:p>
            <a:pPr>
              <a:lnSpc>
                <a:spcPct val="90000"/>
              </a:lnSpc>
              <a:buClr>
                <a:srgbClr val="000000"/>
              </a:buClr>
            </a:pPr>
            <a:r>
              <a:rPr lang="en-US" sz="1700" dirty="0">
                <a:solidFill>
                  <a:schemeClr val="tx1"/>
                </a:solidFill>
                <a:latin typeface="Californian FB"/>
                <a:ea typeface="+mn-lt"/>
                <a:cs typeface="+mn-lt"/>
              </a:rPr>
              <a:t>They were able to transfer patient before her scheduled procedure </a:t>
            </a:r>
            <a:endParaRPr lang="en-US" sz="1700" dirty="0">
              <a:solidFill>
                <a:schemeClr val="tx1"/>
              </a:solidFill>
              <a:latin typeface="Californian FB"/>
            </a:endParaRPr>
          </a:p>
          <a:p>
            <a:pPr>
              <a:lnSpc>
                <a:spcPct val="90000"/>
              </a:lnSpc>
              <a:buClr>
                <a:srgbClr val="000000"/>
              </a:buClr>
            </a:pPr>
            <a:r>
              <a:rPr lang="en-US" sz="1700" dirty="0">
                <a:solidFill>
                  <a:schemeClr val="tx1"/>
                </a:solidFill>
                <a:latin typeface="Californian FB"/>
                <a:ea typeface="+mn-lt"/>
                <a:cs typeface="+mn-lt"/>
              </a:rPr>
              <a:t> Great Teamwork! </a:t>
            </a:r>
            <a:endParaRPr lang="en-US" sz="1700" dirty="0">
              <a:solidFill>
                <a:schemeClr val="tx1"/>
              </a:solidFill>
              <a:latin typeface="Californian FB"/>
            </a:endParaRPr>
          </a:p>
          <a:p>
            <a:pPr>
              <a:lnSpc>
                <a:spcPct val="90000"/>
              </a:lnSpc>
              <a:buClr>
                <a:srgbClr val="000000"/>
              </a:buClr>
            </a:pPr>
            <a:r>
              <a:rPr lang="en-US" sz="1700" dirty="0">
                <a:solidFill>
                  <a:schemeClr val="tx1"/>
                </a:solidFill>
                <a:latin typeface="Californian FB"/>
                <a:ea typeface="+mn-lt"/>
                <a:cs typeface="+mn-lt"/>
              </a:rPr>
              <a:t>From Lily Posadas RN, BSN </a:t>
            </a:r>
            <a:endParaRPr lang="en-US" sz="1700" dirty="0">
              <a:solidFill>
                <a:schemeClr val="tx1"/>
              </a:solidFill>
            </a:endParaRPr>
          </a:p>
        </p:txBody>
      </p:sp>
    </p:spTree>
    <p:extLst>
      <p:ext uri="{BB962C8B-B14F-4D97-AF65-F5344CB8AC3E}">
        <p14:creationId xmlns:p14="http://schemas.microsoft.com/office/powerpoint/2010/main" val="1164818978"/>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660411F-F795-4D31-B401-4307C938EEDF}"/>
              </a:ext>
            </a:extLst>
          </p:cNvPr>
          <p:cNvSpPr>
            <a:spLocks noGrp="1"/>
          </p:cNvSpPr>
          <p:nvPr>
            <p:ph type="title"/>
          </p:nvPr>
        </p:nvSpPr>
        <p:spPr/>
        <p:txBody>
          <a:bodyPr/>
          <a:lstStyle/>
          <a:p>
            <a:pPr algn="ctr"/>
            <a:r>
              <a:rPr lang="en-US"/>
              <a:t>New HBS Pool Providers</a:t>
            </a:r>
          </a:p>
        </p:txBody>
      </p:sp>
      <p:pic>
        <p:nvPicPr>
          <p:cNvPr id="1026" name="Picture 2" descr="Department of Internal Medicine | Alameda County Medical Center">
            <a:extLst>
              <a:ext uri="{FF2B5EF4-FFF2-40B4-BE49-F238E27FC236}">
                <a16:creationId xmlns:a16="http://schemas.microsoft.com/office/drawing/2014/main" id="{9ED8AE99-AFD5-4017-8C1B-99C5197C5C68}"/>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1279660" y="1632688"/>
            <a:ext cx="2204719" cy="247450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General Surgery - Ponea Health">
            <a:extLst>
              <a:ext uri="{FF2B5EF4-FFF2-40B4-BE49-F238E27FC236}">
                <a16:creationId xmlns:a16="http://schemas.microsoft.com/office/drawing/2014/main" id="{E4A0F9BD-5355-430B-8585-AF9FD0F36056}"/>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bwMode="auto">
          <a:xfrm>
            <a:off x="4098279" y="1579843"/>
            <a:ext cx="2305050" cy="2578230"/>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2">
            <a:extLst>
              <a:ext uri="{FF2B5EF4-FFF2-40B4-BE49-F238E27FC236}">
                <a16:creationId xmlns:a16="http://schemas.microsoft.com/office/drawing/2014/main" id="{311F73FF-0062-44E5-86BF-CD4B78356F9A}"/>
              </a:ext>
            </a:extLst>
          </p:cNvPr>
          <p:cNvSpPr>
            <a:spLocks noGrp="1"/>
          </p:cNvSpPr>
          <p:nvPr>
            <p:ph type="ftr" sz="quarter" idx="11"/>
          </p:nvPr>
        </p:nvSpPr>
        <p:spPr/>
        <p:txBody>
          <a:bodyPr/>
          <a:lstStyle/>
          <a:p>
            <a:r>
              <a:rPr lang="en-US"/>
              <a:t>© 2020 The Permanente Medical Group</a:t>
            </a:r>
          </a:p>
        </p:txBody>
      </p:sp>
      <p:sp>
        <p:nvSpPr>
          <p:cNvPr id="2" name="Slide Number Placeholder 1">
            <a:extLst>
              <a:ext uri="{FF2B5EF4-FFF2-40B4-BE49-F238E27FC236}">
                <a16:creationId xmlns:a16="http://schemas.microsoft.com/office/drawing/2014/main" id="{E4FE2363-AA69-447E-A1F9-1FF85F6810FB}"/>
              </a:ext>
            </a:extLst>
          </p:cNvPr>
          <p:cNvSpPr>
            <a:spLocks noGrp="1"/>
          </p:cNvSpPr>
          <p:nvPr>
            <p:ph type="sldNum" sz="quarter" idx="12"/>
          </p:nvPr>
        </p:nvSpPr>
        <p:spPr/>
        <p:txBody>
          <a:bodyPr/>
          <a:lstStyle/>
          <a:p>
            <a:fld id="{06B54077-DDC4-8645-A9B4-3523D661A7EA}" type="slidenum">
              <a:rPr lang="en-US" smtClean="0"/>
              <a:t>12</a:t>
            </a:fld>
            <a:endParaRPr lang="en-US"/>
          </a:p>
        </p:txBody>
      </p:sp>
      <p:sp>
        <p:nvSpPr>
          <p:cNvPr id="8" name="TextBox 7">
            <a:extLst>
              <a:ext uri="{FF2B5EF4-FFF2-40B4-BE49-F238E27FC236}">
                <a16:creationId xmlns:a16="http://schemas.microsoft.com/office/drawing/2014/main" id="{AAD1A64C-E238-40F5-BE8E-A65F1607F07C}"/>
              </a:ext>
            </a:extLst>
          </p:cNvPr>
          <p:cNvSpPr txBox="1"/>
          <p:nvPr/>
        </p:nvSpPr>
        <p:spPr>
          <a:xfrm>
            <a:off x="1376385" y="1257898"/>
            <a:ext cx="914400" cy="914400"/>
          </a:xfrm>
          <a:prstGeom prst="rect">
            <a:avLst/>
          </a:prstGeom>
          <a:noFill/>
        </p:spPr>
        <p:txBody>
          <a:bodyPr wrap="none" lIns="0" tIns="0" rIns="0" bIns="0" rtlCol="0">
            <a:noAutofit/>
          </a:bodyPr>
          <a:lstStyle/>
          <a:p>
            <a:r>
              <a:rPr lang="en-US" sz="1400">
                <a:latin typeface="Calibri" panose="020F0502020204030204" pitchFamily="34" charset="0"/>
                <a:cs typeface="Calibri" panose="020F0502020204030204" pitchFamily="34" charset="0"/>
              </a:rPr>
              <a:t>Dr. </a:t>
            </a:r>
            <a:r>
              <a:rPr lang="en-US" sz="1400">
                <a:effectLst/>
                <a:latin typeface="Calibri" panose="020F0502020204030204" pitchFamily="34" charset="0"/>
                <a:ea typeface="Calibri" panose="020F0502020204030204" pitchFamily="34" charset="0"/>
                <a:cs typeface="Calibri" panose="020F0502020204030204" pitchFamily="34" charset="0"/>
              </a:rPr>
              <a:t>Shahad Al Chalaby, MD</a:t>
            </a:r>
            <a:endParaRPr lang="en-US" sz="1400">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2B368E4C-5332-4039-A060-25BC0AD3241C}"/>
              </a:ext>
            </a:extLst>
          </p:cNvPr>
          <p:cNvSpPr txBox="1"/>
          <p:nvPr/>
        </p:nvSpPr>
        <p:spPr>
          <a:xfrm>
            <a:off x="4121669" y="1259065"/>
            <a:ext cx="2438400" cy="914400"/>
          </a:xfrm>
          <a:prstGeom prst="rect">
            <a:avLst/>
          </a:prstGeom>
          <a:noFill/>
        </p:spPr>
        <p:txBody>
          <a:bodyPr wrap="none" lIns="0" tIns="0" rIns="0" bIns="0" rtlCol="0">
            <a:noAutofit/>
          </a:bodyPr>
          <a:lstStyle/>
          <a:p>
            <a:r>
              <a:rPr lang="en-US" sz="1400">
                <a:latin typeface="Calibri" panose="020F0502020204030204" pitchFamily="34" charset="0"/>
                <a:cs typeface="Calibri" panose="020F0502020204030204" pitchFamily="34" charset="0"/>
              </a:rPr>
              <a:t>Dr. Gurpreet Singh, MD</a:t>
            </a:r>
          </a:p>
        </p:txBody>
      </p:sp>
      <p:pic>
        <p:nvPicPr>
          <p:cNvPr id="6" name="Picture 6" descr="A picture containing person, person, indoor, smiling&#10;&#10;Description automatically generated">
            <a:extLst>
              <a:ext uri="{FF2B5EF4-FFF2-40B4-BE49-F238E27FC236}">
                <a16:creationId xmlns:a16="http://schemas.microsoft.com/office/drawing/2014/main" id="{EE9C9760-D674-4DF0-A0EB-28179FBA0E34}"/>
              </a:ext>
            </a:extLst>
          </p:cNvPr>
          <p:cNvPicPr>
            <a:picLocks noChangeAspect="1"/>
          </p:cNvPicPr>
          <p:nvPr/>
        </p:nvPicPr>
        <p:blipFill>
          <a:blip r:embed="rId4"/>
          <a:stretch>
            <a:fillRect/>
          </a:stretch>
        </p:blipFill>
        <p:spPr>
          <a:xfrm>
            <a:off x="7033967" y="1580758"/>
            <a:ext cx="2405407" cy="2628112"/>
          </a:xfrm>
          <a:prstGeom prst="rect">
            <a:avLst/>
          </a:prstGeom>
        </p:spPr>
      </p:pic>
      <p:sp>
        <p:nvSpPr>
          <p:cNvPr id="12" name="TextBox 11">
            <a:extLst>
              <a:ext uri="{FF2B5EF4-FFF2-40B4-BE49-F238E27FC236}">
                <a16:creationId xmlns:a16="http://schemas.microsoft.com/office/drawing/2014/main" id="{C947109C-30B3-45D9-99C4-942DFD77C158}"/>
              </a:ext>
            </a:extLst>
          </p:cNvPr>
          <p:cNvSpPr txBox="1"/>
          <p:nvPr/>
        </p:nvSpPr>
        <p:spPr>
          <a:xfrm>
            <a:off x="7248226" y="1259065"/>
            <a:ext cx="2438400" cy="914400"/>
          </a:xfrm>
          <a:prstGeom prst="rect">
            <a:avLst/>
          </a:prstGeom>
          <a:noFill/>
        </p:spPr>
        <p:txBody>
          <a:bodyPr wrap="none" lIns="0" tIns="0" rIns="0" bIns="0" rtlCol="0" anchor="t">
            <a:noAutofit/>
          </a:bodyPr>
          <a:lstStyle/>
          <a:p>
            <a:r>
              <a:rPr lang="en-US" sz="1400">
                <a:latin typeface="Calibri"/>
                <a:cs typeface="Calibri"/>
              </a:rPr>
              <a:t>Dr. </a:t>
            </a:r>
            <a:r>
              <a:rPr lang="en-US" sz="1400" err="1">
                <a:latin typeface="Calibri"/>
                <a:cs typeface="Calibri"/>
              </a:rPr>
              <a:t>Alaha</a:t>
            </a:r>
            <a:r>
              <a:rPr lang="en-US" sz="1400">
                <a:latin typeface="Calibri"/>
                <a:cs typeface="Calibri"/>
              </a:rPr>
              <a:t> Wahab, MD</a:t>
            </a:r>
          </a:p>
        </p:txBody>
      </p:sp>
    </p:spTree>
    <p:extLst>
      <p:ext uri="{BB962C8B-B14F-4D97-AF65-F5344CB8AC3E}">
        <p14:creationId xmlns:p14="http://schemas.microsoft.com/office/powerpoint/2010/main" val="7654994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15" name="Rectangle 17">
            <a:extLst>
              <a:ext uri="{FF2B5EF4-FFF2-40B4-BE49-F238E27FC236}">
                <a16:creationId xmlns:a16="http://schemas.microsoft.com/office/drawing/2014/main" id="{D067A139-86EB-480F-AE6B-AF8092F215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627D6C5-5163-4507-99CF-7131AA4ED888}"/>
              </a:ext>
            </a:extLst>
          </p:cNvPr>
          <p:cNvSpPr>
            <a:spLocks noGrp="1"/>
          </p:cNvSpPr>
          <p:nvPr>
            <p:ph type="ctrTitle"/>
          </p:nvPr>
        </p:nvSpPr>
        <p:spPr>
          <a:xfrm>
            <a:off x="6095999" y="628617"/>
            <a:ext cx="5408613" cy="3028983"/>
          </a:xfrm>
        </p:spPr>
        <p:txBody>
          <a:bodyPr>
            <a:normAutofit/>
          </a:bodyPr>
          <a:lstStyle/>
          <a:p>
            <a:r>
              <a:rPr lang="en-US"/>
              <a:t>HBS Updates </a:t>
            </a:r>
          </a:p>
        </p:txBody>
      </p:sp>
      <p:sp>
        <p:nvSpPr>
          <p:cNvPr id="3" name="Subtitle 2">
            <a:extLst>
              <a:ext uri="{FF2B5EF4-FFF2-40B4-BE49-F238E27FC236}">
                <a16:creationId xmlns:a16="http://schemas.microsoft.com/office/drawing/2014/main" id="{BCC9A356-73B5-41D4-A220-ABA65663E34B}"/>
              </a:ext>
            </a:extLst>
          </p:cNvPr>
          <p:cNvSpPr>
            <a:spLocks noGrp="1"/>
          </p:cNvSpPr>
          <p:nvPr>
            <p:ph type="subTitle" idx="1"/>
          </p:nvPr>
        </p:nvSpPr>
        <p:spPr>
          <a:xfrm>
            <a:off x="6095999" y="3843868"/>
            <a:ext cx="4264026" cy="1564744"/>
          </a:xfrm>
        </p:spPr>
        <p:txBody>
          <a:bodyPr>
            <a:normAutofit/>
          </a:bodyPr>
          <a:lstStyle/>
          <a:p>
            <a:r>
              <a:rPr lang="en-US"/>
              <a:t>September 27, 2021</a:t>
            </a:r>
          </a:p>
        </p:txBody>
      </p:sp>
      <p:sp>
        <p:nvSpPr>
          <p:cNvPr id="16" name="Snip Diagonal Corner Rectangle 6">
            <a:extLst>
              <a:ext uri="{FF2B5EF4-FFF2-40B4-BE49-F238E27FC236}">
                <a16:creationId xmlns:a16="http://schemas.microsoft.com/office/drawing/2014/main" id="{4E252378-AA68-427C-BF69-E4434E447D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000" y="620722"/>
            <a:ext cx="5136155" cy="5286838"/>
          </a:xfrm>
          <a:prstGeom prst="snip2DiagRect">
            <a:avLst>
              <a:gd name="adj1" fmla="val 9954"/>
              <a:gd name="adj2" fmla="val 0"/>
            </a:avLst>
          </a:prstGeom>
          <a:solidFill>
            <a:schemeClr val="tx1"/>
          </a:solidFill>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4" descr="A rainbow in the sky&#10;&#10;Description automatically generated with medium confidence">
            <a:extLst>
              <a:ext uri="{FF2B5EF4-FFF2-40B4-BE49-F238E27FC236}">
                <a16:creationId xmlns:a16="http://schemas.microsoft.com/office/drawing/2014/main" id="{EC0DA652-3ECF-4286-A66E-F419BAF2BBBA}"/>
              </a:ext>
            </a:extLst>
          </p:cNvPr>
          <p:cNvPicPr>
            <a:picLocks noChangeAspect="1"/>
          </p:cNvPicPr>
          <p:nvPr/>
        </p:nvPicPr>
        <p:blipFill rotWithShape="1">
          <a:blip r:embed="rId2"/>
          <a:srcRect r="2951" b="-1"/>
          <a:stretch/>
        </p:blipFill>
        <p:spPr>
          <a:xfrm>
            <a:off x="797205" y="786117"/>
            <a:ext cx="4809744" cy="4956048"/>
          </a:xfrm>
          <a:custGeom>
            <a:avLst/>
            <a:gdLst/>
            <a:ahLst/>
            <a:cxnLst/>
            <a:rect l="l" t="t" r="r" b="b"/>
            <a:pathLst>
              <a:path w="4809744" h="4956048">
                <a:moveTo>
                  <a:pt x="478762" y="0"/>
                </a:moveTo>
                <a:lnTo>
                  <a:pt x="4809744" y="0"/>
                </a:lnTo>
                <a:lnTo>
                  <a:pt x="4809744" y="4477286"/>
                </a:lnTo>
                <a:lnTo>
                  <a:pt x="4330982" y="4956048"/>
                </a:lnTo>
                <a:lnTo>
                  <a:pt x="0" y="4956048"/>
                </a:lnTo>
                <a:lnTo>
                  <a:pt x="0" y="478762"/>
                </a:lnTo>
                <a:close/>
              </a:path>
            </a:pathLst>
          </a:custGeom>
        </p:spPr>
      </p:pic>
      <p:grpSp>
        <p:nvGrpSpPr>
          <p:cNvPr id="22" name="Group 21">
            <a:extLst>
              <a:ext uri="{FF2B5EF4-FFF2-40B4-BE49-F238E27FC236}">
                <a16:creationId xmlns:a16="http://schemas.microsoft.com/office/drawing/2014/main" id="{65E8C853-59EA-4FCB-BB4E-1B0AEEA408E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23" name="Straight Connector 22">
              <a:extLst>
                <a:ext uri="{FF2B5EF4-FFF2-40B4-BE49-F238E27FC236}">
                  <a16:creationId xmlns:a16="http://schemas.microsoft.com/office/drawing/2014/main" id="{C58D8A51-1FB2-4FA0-A860-D57179B52AF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75C2F33D-5361-48D8-899D-50A713699D5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30608EC6-04A0-4D53-B4C8-57F06AF1417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C9C42FEC-C8F1-465B-900B-C7F552326DE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84CDCA4C-0922-4330-AF15-394E8C6DDE1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3425022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cxnSp>
        <p:nvCxnSpPr>
          <p:cNvPr id="5" name="Straight Connector 7">
            <a:extLst>
              <a:ext uri="{FF2B5EF4-FFF2-40B4-BE49-F238E27FC236}">
                <a16:creationId xmlns:a16="http://schemas.microsoft.com/office/drawing/2014/main" id="{FEB90296-CFE0-401D-9CA3-32966EC4F01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 name="Straight Connector 9">
            <a:extLst>
              <a:ext uri="{FF2B5EF4-FFF2-40B4-BE49-F238E27FC236}">
                <a16:creationId xmlns:a16="http://schemas.microsoft.com/office/drawing/2014/main" id="{08C9B4EE-7611-4ED9-B356-7BDD377C39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 name="Straight Connector 11">
            <a:extLst>
              <a:ext uri="{FF2B5EF4-FFF2-40B4-BE49-F238E27FC236}">
                <a16:creationId xmlns:a16="http://schemas.microsoft.com/office/drawing/2014/main" id="{4A4F266A-F2F7-47CD-8BBC-E3777E982FD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13">
            <a:extLst>
              <a:ext uri="{FF2B5EF4-FFF2-40B4-BE49-F238E27FC236}">
                <a16:creationId xmlns:a16="http://schemas.microsoft.com/office/drawing/2014/main" id="{20D69C80-8919-4A32-B897-F2A21F9405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5">
            <a:extLst>
              <a:ext uri="{FF2B5EF4-FFF2-40B4-BE49-F238E27FC236}">
                <a16:creationId xmlns:a16="http://schemas.microsoft.com/office/drawing/2014/main" id="{F427B072-CC5B-481B-9719-8CD4C54444B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p:nvSpPr>
          <p:cNvPr id="13" name="Rectangle 17">
            <a:extLst>
              <a:ext uri="{FF2B5EF4-FFF2-40B4-BE49-F238E27FC236}">
                <a16:creationId xmlns:a16="http://schemas.microsoft.com/office/drawing/2014/main" id="{4609862E-48F9-45AC-8D44-67A0268A79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5" y="2"/>
            <a:ext cx="12192000" cy="6858000"/>
          </a:xfrm>
          <a:prstGeom prst="rect">
            <a:avLst/>
          </a:prstGeom>
          <a:solidFill>
            <a:schemeClr val="bg2">
              <a:alpha val="60000"/>
            </a:schemeClr>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useBgFill="1">
        <p:nvSpPr>
          <p:cNvPr id="15" name="Snip Diagonal Corner Rectangle 6">
            <a:extLst>
              <a:ext uri="{FF2B5EF4-FFF2-40B4-BE49-F238E27FC236}">
                <a16:creationId xmlns:a16="http://schemas.microsoft.com/office/drawing/2014/main" id="{2D5EEA8B-2D86-4D1D-96B3-6B82903037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25" y="2"/>
            <a:ext cx="12191075" cy="6857998"/>
          </a:xfrm>
          <a:prstGeom prst="snip2DiagRect">
            <a:avLst>
              <a:gd name="adj1" fmla="val 0"/>
              <a:gd name="adj2" fmla="val 37605"/>
            </a:avLst>
          </a:prstGeom>
          <a:ln>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2FBD9AB5-DDFD-4AFB-BE4F-1510E34F6112}"/>
              </a:ext>
            </a:extLst>
          </p:cNvPr>
          <p:cNvSpPr>
            <a:spLocks noGrp="1"/>
          </p:cNvSpPr>
          <p:nvPr>
            <p:ph type="title"/>
          </p:nvPr>
        </p:nvSpPr>
        <p:spPr>
          <a:xfrm>
            <a:off x="1675645" y="685799"/>
            <a:ext cx="8001000" cy="2971801"/>
          </a:xfrm>
        </p:spPr>
        <p:txBody>
          <a:bodyPr vert="horz" lIns="91440" tIns="45720" rIns="91440" bIns="45720" rtlCol="0" anchor="b">
            <a:normAutofit/>
          </a:bodyPr>
          <a:lstStyle/>
          <a:p>
            <a:r>
              <a:rPr lang="en-US" sz="4800"/>
              <a:t>Voice of the Physicians</a:t>
            </a:r>
          </a:p>
        </p:txBody>
      </p:sp>
      <p:sp>
        <p:nvSpPr>
          <p:cNvPr id="3" name="Text Placeholder 2">
            <a:extLst>
              <a:ext uri="{FF2B5EF4-FFF2-40B4-BE49-F238E27FC236}">
                <a16:creationId xmlns:a16="http://schemas.microsoft.com/office/drawing/2014/main" id="{EE1E41D3-C162-4226-9CC6-A1A77CA6711E}"/>
              </a:ext>
            </a:extLst>
          </p:cNvPr>
          <p:cNvSpPr>
            <a:spLocks noGrp="1"/>
          </p:cNvSpPr>
          <p:nvPr>
            <p:ph type="body" idx="1"/>
          </p:nvPr>
        </p:nvSpPr>
        <p:spPr>
          <a:xfrm>
            <a:off x="1675645" y="3843867"/>
            <a:ext cx="6400800" cy="1947333"/>
          </a:xfrm>
        </p:spPr>
        <p:txBody>
          <a:bodyPr vert="horz" lIns="91440" tIns="45720" rIns="91440" bIns="45720" rtlCol="0" anchor="t">
            <a:normAutofit/>
          </a:bodyPr>
          <a:lstStyle/>
          <a:p>
            <a:r>
              <a:rPr lang="en-US" sz="2800"/>
              <a:t>Any other concerns ?</a:t>
            </a:r>
          </a:p>
        </p:txBody>
      </p:sp>
    </p:spTree>
    <p:extLst>
      <p:ext uri="{BB962C8B-B14F-4D97-AF65-F5344CB8AC3E}">
        <p14:creationId xmlns:p14="http://schemas.microsoft.com/office/powerpoint/2010/main" val="5959316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9E882AF-6E70-4F35-9ACA-0820EC661E26}"/>
              </a:ext>
            </a:extLst>
          </p:cNvPr>
          <p:cNvPicPr>
            <a:picLocks noChangeAspect="1"/>
          </p:cNvPicPr>
          <p:nvPr/>
        </p:nvPicPr>
        <p:blipFill rotWithShape="1">
          <a:blip r:embed="rId2"/>
          <a:srcRect l="3111" r="1" b="1"/>
          <a:stretch/>
        </p:blipFill>
        <p:spPr>
          <a:xfrm>
            <a:off x="20" y="10"/>
            <a:ext cx="12191980" cy="6857990"/>
          </a:xfrm>
          <a:prstGeom prst="rect">
            <a:avLst/>
          </a:prstGeom>
        </p:spPr>
      </p:pic>
      <p:sp>
        <p:nvSpPr>
          <p:cNvPr id="9"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B05FB416-9FE1-40B5-BD58-619D69EA7D8E}"/>
              </a:ext>
            </a:extLst>
          </p:cNvPr>
          <p:cNvSpPr>
            <a:spLocks noGrp="1"/>
          </p:cNvSpPr>
          <p:nvPr>
            <p:ph type="ctrTitle"/>
          </p:nvPr>
        </p:nvSpPr>
        <p:spPr>
          <a:xfrm>
            <a:off x="8022021" y="3231931"/>
            <a:ext cx="3852041" cy="1834056"/>
          </a:xfrm>
        </p:spPr>
        <p:txBody>
          <a:bodyPr>
            <a:normAutofit/>
          </a:bodyPr>
          <a:lstStyle/>
          <a:p>
            <a:r>
              <a:rPr lang="en-US" sz="4000" dirty="0"/>
              <a:t>HBS Dept. Meeting Update</a:t>
            </a:r>
            <a:br>
              <a:rPr lang="en-US" sz="4000" dirty="0"/>
            </a:br>
            <a:r>
              <a:rPr lang="en-US" sz="4000" dirty="0">
                <a:cs typeface="Calibri Light"/>
              </a:rPr>
              <a:t>Dr Nwosu</a:t>
            </a:r>
          </a:p>
        </p:txBody>
      </p:sp>
      <p:sp>
        <p:nvSpPr>
          <p:cNvPr id="3" name="Subtitle 2">
            <a:extLst>
              <a:ext uri="{FF2B5EF4-FFF2-40B4-BE49-F238E27FC236}">
                <a16:creationId xmlns:a16="http://schemas.microsoft.com/office/drawing/2014/main" id="{59BDDC8E-AA64-4AF3-83E0-71DCC1245386}"/>
              </a:ext>
            </a:extLst>
          </p:cNvPr>
          <p:cNvSpPr>
            <a:spLocks noGrp="1"/>
          </p:cNvSpPr>
          <p:nvPr>
            <p:ph type="subTitle" idx="1"/>
          </p:nvPr>
        </p:nvSpPr>
        <p:spPr>
          <a:xfrm>
            <a:off x="7782910" y="5242675"/>
            <a:ext cx="4330262" cy="683284"/>
          </a:xfrm>
        </p:spPr>
        <p:txBody>
          <a:bodyPr>
            <a:normAutofit/>
          </a:bodyPr>
          <a:lstStyle/>
          <a:p>
            <a:r>
              <a:rPr lang="en-US" sz="2000"/>
              <a:t>9/27/2021</a:t>
            </a:r>
          </a:p>
        </p:txBody>
      </p:sp>
      <p:cxnSp>
        <p:nvCxnSpPr>
          <p:cNvPr id="11" name="Straight Connector 10">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76638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64FB6F9-1897-472C-8263-82511B8460D7}"/>
              </a:ext>
            </a:extLst>
          </p:cNvPr>
          <p:cNvSpPr>
            <a:spLocks noGrp="1"/>
          </p:cNvSpPr>
          <p:nvPr>
            <p:ph type="title"/>
          </p:nvPr>
        </p:nvSpPr>
        <p:spPr>
          <a:xfrm>
            <a:off x="808675" y="1502863"/>
            <a:ext cx="3813078" cy="1346315"/>
          </a:xfrm>
        </p:spPr>
        <p:txBody>
          <a:bodyPr>
            <a:normAutofit/>
          </a:bodyPr>
          <a:lstStyle/>
          <a:p>
            <a:pPr algn="r"/>
            <a:r>
              <a:rPr lang="en-US" sz="2400" dirty="0">
                <a:highlight>
                  <a:srgbClr val="808000"/>
                </a:highlight>
              </a:rPr>
              <a:t>Request from Nursing to HBS</a:t>
            </a:r>
            <a:endParaRPr lang="en-US" sz="2400">
              <a:highlight>
                <a:srgbClr val="808000"/>
              </a:highlight>
              <a:cs typeface="Calibri Light"/>
            </a:endParaRPr>
          </a:p>
        </p:txBody>
      </p:sp>
      <p:cxnSp>
        <p:nvCxnSpPr>
          <p:cNvPr id="14" name="Straight Connector 13">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1" name="Content Placeholder 2">
            <a:extLst>
              <a:ext uri="{FF2B5EF4-FFF2-40B4-BE49-F238E27FC236}">
                <a16:creationId xmlns:a16="http://schemas.microsoft.com/office/drawing/2014/main" id="{5F4B5EE7-39F8-4B13-A973-63A9329BD9BC}"/>
              </a:ext>
            </a:extLst>
          </p:cNvPr>
          <p:cNvSpPr>
            <a:spLocks noGrp="1"/>
          </p:cNvSpPr>
          <p:nvPr>
            <p:ph idx="1"/>
          </p:nvPr>
        </p:nvSpPr>
        <p:spPr>
          <a:xfrm>
            <a:off x="5255260" y="1648870"/>
            <a:ext cx="4702848" cy="3560260"/>
          </a:xfrm>
        </p:spPr>
        <p:txBody>
          <a:bodyPr anchor="ctr">
            <a:normAutofit fontScale="77500" lnSpcReduction="20000"/>
          </a:bodyPr>
          <a:lstStyle/>
          <a:p>
            <a:r>
              <a:rPr lang="en-US" sz="2400" dirty="0">
                <a:latin typeface="Calibri"/>
                <a:cs typeface="Calibri"/>
              </a:rPr>
              <a:t>Communication</a:t>
            </a:r>
            <a:r>
              <a:rPr lang="en-US" sz="2400" b="0" i="0" dirty="0">
                <a:effectLst/>
                <a:latin typeface="Calibri"/>
                <a:cs typeface="Calibri"/>
              </a:rPr>
              <a:t> with families</a:t>
            </a:r>
            <a:r>
              <a:rPr lang="en-US" sz="2400" dirty="0">
                <a:latin typeface="Calibri"/>
                <a:cs typeface="Calibri"/>
              </a:rPr>
              <a:t>: MDs to try and accommodate families request to be called at specific time. </a:t>
            </a:r>
            <a:r>
              <a:rPr lang="en-US" sz="1800" i="1" dirty="0">
                <a:latin typeface="Calibri"/>
                <a:cs typeface="Calibri"/>
              </a:rPr>
              <a:t>(Nurses are aware that most phone calls typically happen in the afternoon between 12 and 5PM) </a:t>
            </a:r>
            <a:endParaRPr lang="en-US" sz="1800" b="0" i="1" dirty="0">
              <a:effectLst/>
              <a:latin typeface="Calibri"/>
              <a:cs typeface="Calibri"/>
            </a:endParaRPr>
          </a:p>
          <a:p>
            <a:r>
              <a:rPr lang="en-US" sz="2400" dirty="0">
                <a:latin typeface="Calibri"/>
                <a:cs typeface="Calibri"/>
              </a:rPr>
              <a:t> RN</a:t>
            </a:r>
            <a:r>
              <a:rPr lang="en-US" sz="2400" b="0" i="0" dirty="0">
                <a:effectLst/>
                <a:latin typeface="Calibri"/>
                <a:cs typeface="Calibri"/>
              </a:rPr>
              <a:t> notification regarding change in medication</a:t>
            </a:r>
            <a:r>
              <a:rPr lang="en-US" sz="2400" dirty="0">
                <a:latin typeface="Calibri"/>
                <a:cs typeface="Calibri"/>
              </a:rPr>
              <a:t> especially if those are made after MDR</a:t>
            </a:r>
            <a:endParaRPr lang="en-US" sz="2400" b="0" i="0" dirty="0">
              <a:effectLst/>
              <a:latin typeface="Calibri"/>
              <a:cs typeface="Calibri"/>
            </a:endParaRPr>
          </a:p>
          <a:p>
            <a:r>
              <a:rPr lang="en-US" sz="2400" b="0" i="0" dirty="0">
                <a:effectLst/>
                <a:latin typeface="Calibri"/>
                <a:cs typeface="Calibri"/>
              </a:rPr>
              <a:t> Nurse Recognition</a:t>
            </a:r>
            <a:r>
              <a:rPr lang="en-US" sz="2400" dirty="0">
                <a:latin typeface="Calibri"/>
                <a:cs typeface="Calibri"/>
              </a:rPr>
              <a:t>: Please send emails to nurse managers for RN who have gone above and beyond. </a:t>
            </a:r>
            <a:r>
              <a:rPr lang="en-US" sz="1800" i="1" dirty="0">
                <a:latin typeface="Calibri"/>
                <a:cs typeface="Calibri"/>
              </a:rPr>
              <a:t>(They are working on uplifting nurse morale and recognition)</a:t>
            </a:r>
            <a:endParaRPr lang="en-US" sz="1800" b="0" i="1" dirty="0">
              <a:effectLst/>
              <a:latin typeface="Calibri"/>
              <a:cs typeface="Calibri"/>
            </a:endParaRPr>
          </a:p>
          <a:p>
            <a:r>
              <a:rPr lang="en-US" sz="2400" dirty="0">
                <a:latin typeface="Calibri"/>
                <a:cs typeface="Calibri"/>
              </a:rPr>
              <a:t>Review of SLN Level of Care Guidelines will be taking place soon-</a:t>
            </a:r>
            <a:r>
              <a:rPr lang="en-US" sz="1800" i="1" dirty="0">
                <a:latin typeface="Calibri"/>
                <a:cs typeface="Calibri"/>
              </a:rPr>
              <a:t> MDs to send it specific requests or clarification so it can be incorporated into the updated guideline</a:t>
            </a:r>
          </a:p>
        </p:txBody>
      </p:sp>
    </p:spTree>
    <p:extLst>
      <p:ext uri="{BB962C8B-B14F-4D97-AF65-F5344CB8AC3E}">
        <p14:creationId xmlns:p14="http://schemas.microsoft.com/office/powerpoint/2010/main" val="41091769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2E2900D6-D773-4282-B62F-D98F58AA34D3}"/>
              </a:ext>
            </a:extLst>
          </p:cNvPr>
          <p:cNvSpPr>
            <a:spLocks noGrp="1"/>
          </p:cNvSpPr>
          <p:nvPr>
            <p:ph type="title"/>
          </p:nvPr>
        </p:nvSpPr>
        <p:spPr>
          <a:xfrm>
            <a:off x="838200" y="365125"/>
            <a:ext cx="5393361" cy="1325563"/>
          </a:xfrm>
        </p:spPr>
        <p:txBody>
          <a:bodyPr>
            <a:normAutofit/>
          </a:bodyPr>
          <a:lstStyle/>
          <a:p>
            <a:r>
              <a:rPr lang="en-US"/>
              <a:t>Medical Subspecialty Liaisons</a:t>
            </a:r>
          </a:p>
        </p:txBody>
      </p:sp>
      <p:pic>
        <p:nvPicPr>
          <p:cNvPr id="6" name="Picture 5">
            <a:extLst>
              <a:ext uri="{FF2B5EF4-FFF2-40B4-BE49-F238E27FC236}">
                <a16:creationId xmlns:a16="http://schemas.microsoft.com/office/drawing/2014/main" id="{C8ABBB4C-371F-4AB8-A13E-BC7214343662}"/>
              </a:ext>
            </a:extLst>
          </p:cNvPr>
          <p:cNvPicPr>
            <a:picLocks noChangeAspect="1"/>
          </p:cNvPicPr>
          <p:nvPr/>
        </p:nvPicPr>
        <p:blipFill rotWithShape="1">
          <a:blip r:embed="rId2"/>
          <a:srcRect l="36904" r="3097" b="2"/>
          <a:stretch/>
        </p:blipFill>
        <p:spPr>
          <a:xfrm>
            <a:off x="6374920" y="758514"/>
            <a:ext cx="512223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33"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aphicFrame>
        <p:nvGraphicFramePr>
          <p:cNvPr id="34" name="Content Placeholder 2">
            <a:extLst>
              <a:ext uri="{FF2B5EF4-FFF2-40B4-BE49-F238E27FC236}">
                <a16:creationId xmlns:a16="http://schemas.microsoft.com/office/drawing/2014/main" id="{2F34189F-4D76-4E23-A7AE-EC2BEE473898}"/>
              </a:ext>
            </a:extLst>
          </p:cNvPr>
          <p:cNvGraphicFramePr>
            <a:graphicFrameLocks noGrp="1"/>
          </p:cNvGraphicFramePr>
          <p:nvPr>
            <p:ph idx="1"/>
            <p:extLst>
              <p:ext uri="{D42A27DB-BD31-4B8C-83A1-F6EECF244321}">
                <p14:modId xmlns:p14="http://schemas.microsoft.com/office/powerpoint/2010/main" val="87855037"/>
              </p:ext>
            </p:extLst>
          </p:nvPr>
        </p:nvGraphicFramePr>
        <p:xfrm>
          <a:off x="838200" y="1825625"/>
          <a:ext cx="5393361"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082244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B9938-34C3-475E-B03E-ACAFAEBFA0A8}"/>
              </a:ext>
            </a:extLst>
          </p:cNvPr>
          <p:cNvSpPr>
            <a:spLocks noGrp="1"/>
          </p:cNvSpPr>
          <p:nvPr>
            <p:ph type="title"/>
          </p:nvPr>
        </p:nvSpPr>
        <p:spPr/>
        <p:txBody>
          <a:bodyPr/>
          <a:lstStyle/>
          <a:p>
            <a:r>
              <a:rPr lang="en-US"/>
              <a:t>Patient Distribution Board</a:t>
            </a:r>
          </a:p>
        </p:txBody>
      </p:sp>
      <p:graphicFrame>
        <p:nvGraphicFramePr>
          <p:cNvPr id="5" name="Content Placeholder 2">
            <a:extLst>
              <a:ext uri="{FF2B5EF4-FFF2-40B4-BE49-F238E27FC236}">
                <a16:creationId xmlns:a16="http://schemas.microsoft.com/office/drawing/2014/main" id="{4FD89F8F-0432-405B-80D8-BFA5CF0D6DA1}"/>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864339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6" name="Rectangle 7">
            <a:extLst>
              <a:ext uri="{FF2B5EF4-FFF2-40B4-BE49-F238E27FC236}">
                <a16:creationId xmlns:a16="http://schemas.microsoft.com/office/drawing/2014/main" id="{17718681-A12E-49D6-9925-DD7C68176D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9">
            <a:extLst>
              <a:ext uri="{FF2B5EF4-FFF2-40B4-BE49-F238E27FC236}">
                <a16:creationId xmlns:a16="http://schemas.microsoft.com/office/drawing/2014/main" id="{FBD77573-9EF2-4C35-8285-A1CF6FBB0E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5511704" cy="6858000"/>
          </a:xfrm>
          <a:custGeom>
            <a:avLst/>
            <a:gdLst>
              <a:gd name="connsiteX0" fmla="*/ 5511704 w 5511704"/>
              <a:gd name="connsiteY0" fmla="*/ 0 h 6886576"/>
              <a:gd name="connsiteX1" fmla="*/ 1008599 w 5511704"/>
              <a:gd name="connsiteY1" fmla="*/ 0 h 6886576"/>
              <a:gd name="connsiteX2" fmla="*/ 1310975 w 5511704"/>
              <a:gd name="connsiteY2" fmla="*/ 110728 h 6886576"/>
              <a:gd name="connsiteX3" fmla="*/ 1267362 w 5511704"/>
              <a:gd name="connsiteY3" fmla="*/ 135731 h 6886576"/>
              <a:gd name="connsiteX4" fmla="*/ 1005692 w 5511704"/>
              <a:gd name="connsiteY4" fmla="*/ 71437 h 6886576"/>
              <a:gd name="connsiteX5" fmla="*/ 953358 w 5511704"/>
              <a:gd name="connsiteY5" fmla="*/ 89297 h 6886576"/>
              <a:gd name="connsiteX6" fmla="*/ 979525 w 5511704"/>
              <a:gd name="connsiteY6" fmla="*/ 164307 h 6886576"/>
              <a:gd name="connsiteX7" fmla="*/ 1092915 w 5511704"/>
              <a:gd name="connsiteY7" fmla="*/ 192882 h 6886576"/>
              <a:gd name="connsiteX8" fmla="*/ 1270270 w 5511704"/>
              <a:gd name="connsiteY8" fmla="*/ 375047 h 6886576"/>
              <a:gd name="connsiteX9" fmla="*/ 1002784 w 5511704"/>
              <a:gd name="connsiteY9" fmla="*/ 353615 h 6886576"/>
              <a:gd name="connsiteX10" fmla="*/ 956265 w 5511704"/>
              <a:gd name="connsiteY10" fmla="*/ 396479 h 6886576"/>
              <a:gd name="connsiteX11" fmla="*/ 938820 w 5511704"/>
              <a:gd name="connsiteY11" fmla="*/ 453629 h 6886576"/>
              <a:gd name="connsiteX12" fmla="*/ 860319 w 5511704"/>
              <a:gd name="connsiteY12" fmla="*/ 360759 h 6886576"/>
              <a:gd name="connsiteX13" fmla="*/ 793447 w 5511704"/>
              <a:gd name="connsiteY13" fmla="*/ 335757 h 6886576"/>
              <a:gd name="connsiteX14" fmla="*/ 773095 w 5511704"/>
              <a:gd name="connsiteY14" fmla="*/ 417910 h 6886576"/>
              <a:gd name="connsiteX15" fmla="*/ 834151 w 5511704"/>
              <a:gd name="connsiteY15" fmla="*/ 507206 h 6886576"/>
              <a:gd name="connsiteX16" fmla="*/ 996969 w 5511704"/>
              <a:gd name="connsiteY16" fmla="*/ 560785 h 6886576"/>
              <a:gd name="connsiteX17" fmla="*/ 822522 w 5511704"/>
              <a:gd name="connsiteY17" fmla="*/ 560785 h 6886576"/>
              <a:gd name="connsiteX18" fmla="*/ 621908 w 5511704"/>
              <a:gd name="connsiteY18" fmla="*/ 525066 h 6886576"/>
              <a:gd name="connsiteX19" fmla="*/ 409664 w 5511704"/>
              <a:gd name="connsiteY19" fmla="*/ 535781 h 6886576"/>
              <a:gd name="connsiteX20" fmla="*/ 209049 w 5511704"/>
              <a:gd name="connsiteY20" fmla="*/ 464344 h 6886576"/>
              <a:gd name="connsiteX21" fmla="*/ 5527 w 5511704"/>
              <a:gd name="connsiteY21" fmla="*/ 467916 h 6886576"/>
              <a:gd name="connsiteX22" fmla="*/ 906838 w 5511704"/>
              <a:gd name="connsiteY22" fmla="*/ 914400 h 6886576"/>
              <a:gd name="connsiteX23" fmla="*/ 863226 w 5511704"/>
              <a:gd name="connsiteY23" fmla="*/ 925116 h 6886576"/>
              <a:gd name="connsiteX24" fmla="*/ 805077 w 5511704"/>
              <a:gd name="connsiteY24" fmla="*/ 953691 h 6886576"/>
              <a:gd name="connsiteX25" fmla="*/ 848689 w 5511704"/>
              <a:gd name="connsiteY25" fmla="*/ 1010841 h 6886576"/>
              <a:gd name="connsiteX26" fmla="*/ 1084193 w 5511704"/>
              <a:gd name="connsiteY26" fmla="*/ 1117997 h 6886576"/>
              <a:gd name="connsiteX27" fmla="*/ 1142342 w 5511704"/>
              <a:gd name="connsiteY27" fmla="*/ 1225153 h 6886576"/>
              <a:gd name="connsiteX28" fmla="*/ 1069655 w 5511704"/>
              <a:gd name="connsiteY28" fmla="*/ 1214438 h 6886576"/>
              <a:gd name="connsiteX29" fmla="*/ 1005692 w 5511704"/>
              <a:gd name="connsiteY29" fmla="*/ 1235869 h 6886576"/>
              <a:gd name="connsiteX30" fmla="*/ 1031858 w 5511704"/>
              <a:gd name="connsiteY30" fmla="*/ 1371600 h 6886576"/>
              <a:gd name="connsiteX31" fmla="*/ 1366216 w 5511704"/>
              <a:gd name="connsiteY31" fmla="*/ 1546622 h 6886576"/>
              <a:gd name="connsiteX32" fmla="*/ 1395290 w 5511704"/>
              <a:gd name="connsiteY32" fmla="*/ 1603772 h 6886576"/>
              <a:gd name="connsiteX33" fmla="*/ 1354586 w 5511704"/>
              <a:gd name="connsiteY33" fmla="*/ 1643063 h 6886576"/>
              <a:gd name="connsiteX34" fmla="*/ 1247011 w 5511704"/>
              <a:gd name="connsiteY34" fmla="*/ 1664494 h 6886576"/>
              <a:gd name="connsiteX35" fmla="*/ 1398198 w 5511704"/>
              <a:gd name="connsiteY35" fmla="*/ 1857375 h 6886576"/>
              <a:gd name="connsiteX36" fmla="*/ 1453440 w 5511704"/>
              <a:gd name="connsiteY36" fmla="*/ 1910954 h 6886576"/>
              <a:gd name="connsiteX37" fmla="*/ 1549386 w 5511704"/>
              <a:gd name="connsiteY37" fmla="*/ 1993106 h 6886576"/>
              <a:gd name="connsiteX38" fmla="*/ 1549386 w 5511704"/>
              <a:gd name="connsiteY38" fmla="*/ 2021681 h 6886576"/>
              <a:gd name="connsiteX39" fmla="*/ 1421458 w 5511704"/>
              <a:gd name="connsiteY39" fmla="*/ 2110978 h 6886576"/>
              <a:gd name="connsiteX40" fmla="*/ 1188861 w 5511704"/>
              <a:gd name="connsiteY40" fmla="*/ 2085976 h 6886576"/>
              <a:gd name="connsiteX41" fmla="*/ 1531941 w 5511704"/>
              <a:gd name="connsiteY41" fmla="*/ 2218135 h 6886576"/>
              <a:gd name="connsiteX42" fmla="*/ 421293 w 5511704"/>
              <a:gd name="connsiteY42" fmla="*/ 1900238 h 6886576"/>
              <a:gd name="connsiteX43" fmla="*/ 491072 w 5511704"/>
              <a:gd name="connsiteY43" fmla="*/ 1982391 h 6886576"/>
              <a:gd name="connsiteX44" fmla="*/ 880671 w 5511704"/>
              <a:gd name="connsiteY44" fmla="*/ 2200276 h 6886576"/>
              <a:gd name="connsiteX45" fmla="*/ 991154 w 5511704"/>
              <a:gd name="connsiteY45" fmla="*/ 2336007 h 6886576"/>
              <a:gd name="connsiteX46" fmla="*/ 1107453 w 5511704"/>
              <a:gd name="connsiteY46" fmla="*/ 2411016 h 6886576"/>
              <a:gd name="connsiteX47" fmla="*/ 1270270 w 5511704"/>
              <a:gd name="connsiteY47" fmla="*/ 2411016 h 6886576"/>
              <a:gd name="connsiteX48" fmla="*/ 1386568 w 5511704"/>
              <a:gd name="connsiteY48" fmla="*/ 2528889 h 6886576"/>
              <a:gd name="connsiteX49" fmla="*/ 1267362 w 5511704"/>
              <a:gd name="connsiteY49" fmla="*/ 2553891 h 6886576"/>
              <a:gd name="connsiteX50" fmla="*/ 1127805 w 5511704"/>
              <a:gd name="connsiteY50" fmla="*/ 2536032 h 6886576"/>
              <a:gd name="connsiteX51" fmla="*/ 970802 w 5511704"/>
              <a:gd name="connsiteY51" fmla="*/ 2575322 h 6886576"/>
              <a:gd name="connsiteX52" fmla="*/ 825429 w 5511704"/>
              <a:gd name="connsiteY52" fmla="*/ 2543176 h 6886576"/>
              <a:gd name="connsiteX53" fmla="*/ 650982 w 5511704"/>
              <a:gd name="connsiteY53" fmla="*/ 2564607 h 6886576"/>
              <a:gd name="connsiteX54" fmla="*/ 595740 w 5511704"/>
              <a:gd name="connsiteY54" fmla="*/ 2703909 h 6886576"/>
              <a:gd name="connsiteX55" fmla="*/ 578296 w 5511704"/>
              <a:gd name="connsiteY55" fmla="*/ 2714626 h 6886576"/>
              <a:gd name="connsiteX56" fmla="*/ 255568 w 5511704"/>
              <a:gd name="connsiteY56" fmla="*/ 2936081 h 6886576"/>
              <a:gd name="connsiteX57" fmla="*/ 165437 w 5511704"/>
              <a:gd name="connsiteY57" fmla="*/ 2953941 h 6886576"/>
              <a:gd name="connsiteX58" fmla="*/ 697501 w 5511704"/>
              <a:gd name="connsiteY58" fmla="*/ 3343275 h 6886576"/>
              <a:gd name="connsiteX59" fmla="*/ 339884 w 5511704"/>
              <a:gd name="connsiteY59" fmla="*/ 3243263 h 6886576"/>
              <a:gd name="connsiteX60" fmla="*/ 290458 w 5511704"/>
              <a:gd name="connsiteY60" fmla="*/ 3407569 h 6886576"/>
              <a:gd name="connsiteX61" fmla="*/ 459090 w 5511704"/>
              <a:gd name="connsiteY61" fmla="*/ 3554016 h 6886576"/>
              <a:gd name="connsiteX62" fmla="*/ 520147 w 5511704"/>
              <a:gd name="connsiteY62" fmla="*/ 3843338 h 6886576"/>
              <a:gd name="connsiteX63" fmla="*/ 491072 w 5511704"/>
              <a:gd name="connsiteY63" fmla="*/ 4107657 h 6886576"/>
              <a:gd name="connsiteX64" fmla="*/ 418386 w 5511704"/>
              <a:gd name="connsiteY64" fmla="*/ 4189810 h 6886576"/>
              <a:gd name="connsiteX65" fmla="*/ 313718 w 5511704"/>
              <a:gd name="connsiteY65" fmla="*/ 4339829 h 6886576"/>
              <a:gd name="connsiteX66" fmla="*/ 249753 w 5511704"/>
              <a:gd name="connsiteY66" fmla="*/ 4432698 h 6886576"/>
              <a:gd name="connsiteX67" fmla="*/ 25879 w 5511704"/>
              <a:gd name="connsiteY67" fmla="*/ 4396979 h 6886576"/>
              <a:gd name="connsiteX68" fmla="*/ 325347 w 5511704"/>
              <a:gd name="connsiteY68" fmla="*/ 4632722 h 6886576"/>
              <a:gd name="connsiteX69" fmla="*/ 84029 w 5511704"/>
              <a:gd name="connsiteY69" fmla="*/ 4604147 h 6886576"/>
              <a:gd name="connsiteX70" fmla="*/ 5527 w 5511704"/>
              <a:gd name="connsiteY70" fmla="*/ 4622007 h 6886576"/>
              <a:gd name="connsiteX71" fmla="*/ 49139 w 5511704"/>
              <a:gd name="connsiteY71" fmla="*/ 4697016 h 6886576"/>
              <a:gd name="connsiteX72" fmla="*/ 226494 w 5511704"/>
              <a:gd name="connsiteY72" fmla="*/ 4825604 h 6886576"/>
              <a:gd name="connsiteX73" fmla="*/ 592833 w 5511704"/>
              <a:gd name="connsiteY73" fmla="*/ 5175647 h 6886576"/>
              <a:gd name="connsiteX74" fmla="*/ 238123 w 5511704"/>
              <a:gd name="connsiteY74" fmla="*/ 5014913 h 6886576"/>
              <a:gd name="connsiteX75" fmla="*/ 610278 w 5511704"/>
              <a:gd name="connsiteY75" fmla="*/ 5375673 h 6886576"/>
              <a:gd name="connsiteX76" fmla="*/ 691686 w 5511704"/>
              <a:gd name="connsiteY76" fmla="*/ 5497116 h 6886576"/>
              <a:gd name="connsiteX77" fmla="*/ 860319 w 5511704"/>
              <a:gd name="connsiteY77" fmla="*/ 5793582 h 6886576"/>
              <a:gd name="connsiteX78" fmla="*/ 851597 w 5511704"/>
              <a:gd name="connsiteY78" fmla="*/ 5825729 h 6886576"/>
              <a:gd name="connsiteX79" fmla="*/ 659704 w 5511704"/>
              <a:gd name="connsiteY79" fmla="*/ 5779295 h 6886576"/>
              <a:gd name="connsiteX80" fmla="*/ 909746 w 5511704"/>
              <a:gd name="connsiteY80" fmla="*/ 6029326 h 6886576"/>
              <a:gd name="connsiteX81" fmla="*/ 1168509 w 5511704"/>
              <a:gd name="connsiteY81" fmla="*/ 6222207 h 6886576"/>
              <a:gd name="connsiteX82" fmla="*/ 985339 w 5511704"/>
              <a:gd name="connsiteY82" fmla="*/ 6193632 h 6886576"/>
              <a:gd name="connsiteX83" fmla="*/ 732391 w 5511704"/>
              <a:gd name="connsiteY83" fmla="*/ 6082904 h 6886576"/>
              <a:gd name="connsiteX84" fmla="*/ 645167 w 5511704"/>
              <a:gd name="connsiteY84" fmla="*/ 6125766 h 6886576"/>
              <a:gd name="connsiteX85" fmla="*/ 883579 w 5511704"/>
              <a:gd name="connsiteY85" fmla="*/ 6307932 h 6886576"/>
              <a:gd name="connsiteX86" fmla="*/ 1020229 w 5511704"/>
              <a:gd name="connsiteY86" fmla="*/ 6393657 h 6886576"/>
              <a:gd name="connsiteX87" fmla="*/ 1075471 w 5511704"/>
              <a:gd name="connsiteY87" fmla="*/ 6457950 h 6886576"/>
              <a:gd name="connsiteX88" fmla="*/ 1232473 w 5511704"/>
              <a:gd name="connsiteY88" fmla="*/ 6686551 h 6886576"/>
              <a:gd name="connsiteX89" fmla="*/ 1592997 w 5511704"/>
              <a:gd name="connsiteY89" fmla="*/ 6886576 h 6886576"/>
              <a:gd name="connsiteX90" fmla="*/ 5511704 w 5511704"/>
              <a:gd name="connsiteY90" fmla="*/ 6886576 h 688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5511704" h="6886576">
                <a:moveTo>
                  <a:pt x="5511704" y="0"/>
                </a:moveTo>
                <a:lnTo>
                  <a:pt x="1008599" y="0"/>
                </a:lnTo>
                <a:cubicBezTo>
                  <a:pt x="1110360" y="35719"/>
                  <a:pt x="1209214" y="78581"/>
                  <a:pt x="1310975" y="110728"/>
                </a:cubicBezTo>
                <a:cubicBezTo>
                  <a:pt x="1296437" y="146447"/>
                  <a:pt x="1281900" y="139303"/>
                  <a:pt x="1267362" y="135731"/>
                </a:cubicBezTo>
                <a:cubicBezTo>
                  <a:pt x="1180139" y="121445"/>
                  <a:pt x="1090008" y="110728"/>
                  <a:pt x="1005692" y="71437"/>
                </a:cubicBezTo>
                <a:cubicBezTo>
                  <a:pt x="985339" y="64294"/>
                  <a:pt x="962080" y="64294"/>
                  <a:pt x="953358" y="89297"/>
                </a:cubicBezTo>
                <a:cubicBezTo>
                  <a:pt x="938820" y="125016"/>
                  <a:pt x="959172" y="146447"/>
                  <a:pt x="979525" y="164307"/>
                </a:cubicBezTo>
                <a:cubicBezTo>
                  <a:pt x="1014414" y="196453"/>
                  <a:pt x="1055118" y="189310"/>
                  <a:pt x="1092915" y="192882"/>
                </a:cubicBezTo>
                <a:cubicBezTo>
                  <a:pt x="1197583" y="210741"/>
                  <a:pt x="1247011" y="260747"/>
                  <a:pt x="1270270" y="375047"/>
                </a:cubicBezTo>
                <a:cubicBezTo>
                  <a:pt x="1180139" y="328613"/>
                  <a:pt x="1090008" y="385763"/>
                  <a:pt x="1002784" y="353615"/>
                </a:cubicBezTo>
                <a:cubicBezTo>
                  <a:pt x="979525" y="346472"/>
                  <a:pt x="944635" y="357188"/>
                  <a:pt x="956265" y="396479"/>
                </a:cubicBezTo>
                <a:cubicBezTo>
                  <a:pt x="967894" y="432198"/>
                  <a:pt x="1005692" y="460772"/>
                  <a:pt x="938820" y="453629"/>
                </a:cubicBezTo>
                <a:cubicBezTo>
                  <a:pt x="889393" y="450056"/>
                  <a:pt x="874856" y="407194"/>
                  <a:pt x="860319" y="360759"/>
                </a:cubicBezTo>
                <a:cubicBezTo>
                  <a:pt x="848689" y="335757"/>
                  <a:pt x="816707" y="321469"/>
                  <a:pt x="793447" y="335757"/>
                </a:cubicBezTo>
                <a:cubicBezTo>
                  <a:pt x="764373" y="350044"/>
                  <a:pt x="773095" y="389335"/>
                  <a:pt x="773095" y="417910"/>
                </a:cubicBezTo>
                <a:cubicBezTo>
                  <a:pt x="770187" y="471488"/>
                  <a:pt x="793447" y="496491"/>
                  <a:pt x="834151" y="507206"/>
                </a:cubicBezTo>
                <a:cubicBezTo>
                  <a:pt x="883579" y="521494"/>
                  <a:pt x="933005" y="539354"/>
                  <a:pt x="996969" y="560785"/>
                </a:cubicBezTo>
                <a:cubicBezTo>
                  <a:pt x="927190" y="596503"/>
                  <a:pt x="874856" y="589360"/>
                  <a:pt x="822522" y="560785"/>
                </a:cubicBezTo>
                <a:cubicBezTo>
                  <a:pt x="758558" y="528637"/>
                  <a:pt x="674242" y="485775"/>
                  <a:pt x="621908" y="525066"/>
                </a:cubicBezTo>
                <a:cubicBezTo>
                  <a:pt x="543407" y="582216"/>
                  <a:pt x="479443" y="546497"/>
                  <a:pt x="409664" y="535781"/>
                </a:cubicBezTo>
                <a:cubicBezTo>
                  <a:pt x="264290" y="514350"/>
                  <a:pt x="354422" y="482204"/>
                  <a:pt x="209049" y="464344"/>
                </a:cubicBezTo>
                <a:cubicBezTo>
                  <a:pt x="150900" y="457200"/>
                  <a:pt x="89843" y="428625"/>
                  <a:pt x="5527" y="467916"/>
                </a:cubicBezTo>
                <a:cubicBezTo>
                  <a:pt x="386404" y="675085"/>
                  <a:pt x="566666" y="660797"/>
                  <a:pt x="906838" y="914400"/>
                </a:cubicBezTo>
                <a:cubicBezTo>
                  <a:pt x="892301" y="939404"/>
                  <a:pt x="877764" y="928688"/>
                  <a:pt x="863226" y="925116"/>
                </a:cubicBezTo>
                <a:cubicBezTo>
                  <a:pt x="839967" y="921544"/>
                  <a:pt x="810892" y="907256"/>
                  <a:pt x="805077" y="953691"/>
                </a:cubicBezTo>
                <a:cubicBezTo>
                  <a:pt x="802169" y="989410"/>
                  <a:pt x="819615" y="1007269"/>
                  <a:pt x="848689" y="1010841"/>
                </a:cubicBezTo>
                <a:cubicBezTo>
                  <a:pt x="933005" y="1025129"/>
                  <a:pt x="1008599" y="1075135"/>
                  <a:pt x="1084193" y="1117997"/>
                </a:cubicBezTo>
                <a:cubicBezTo>
                  <a:pt x="1119082" y="1135857"/>
                  <a:pt x="1156879" y="1160860"/>
                  <a:pt x="1142342" y="1225153"/>
                </a:cubicBezTo>
                <a:cubicBezTo>
                  <a:pt x="1113268" y="1243013"/>
                  <a:pt x="1092915" y="1218009"/>
                  <a:pt x="1069655" y="1214438"/>
                </a:cubicBezTo>
                <a:cubicBezTo>
                  <a:pt x="1046396" y="1210866"/>
                  <a:pt x="991154" y="1225153"/>
                  <a:pt x="1005692" y="1235869"/>
                </a:cubicBezTo>
                <a:cubicBezTo>
                  <a:pt x="1072563" y="1275159"/>
                  <a:pt x="950450" y="1371600"/>
                  <a:pt x="1031858" y="1371600"/>
                </a:cubicBezTo>
                <a:cubicBezTo>
                  <a:pt x="1165601" y="1371600"/>
                  <a:pt x="1238288" y="1543050"/>
                  <a:pt x="1366216" y="1546622"/>
                </a:cubicBezTo>
                <a:cubicBezTo>
                  <a:pt x="1386568" y="1546622"/>
                  <a:pt x="1395290" y="1578770"/>
                  <a:pt x="1395290" y="1603772"/>
                </a:cubicBezTo>
                <a:cubicBezTo>
                  <a:pt x="1395290" y="1635920"/>
                  <a:pt x="1374939" y="1639491"/>
                  <a:pt x="1354586" y="1643063"/>
                </a:cubicBezTo>
                <a:cubicBezTo>
                  <a:pt x="1322604" y="1646635"/>
                  <a:pt x="1287715" y="1603772"/>
                  <a:pt x="1247011" y="1664494"/>
                </a:cubicBezTo>
                <a:cubicBezTo>
                  <a:pt x="1322604" y="1700213"/>
                  <a:pt x="1401105" y="1735932"/>
                  <a:pt x="1398198" y="1857375"/>
                </a:cubicBezTo>
                <a:cubicBezTo>
                  <a:pt x="1398198" y="1889523"/>
                  <a:pt x="1430180" y="1903810"/>
                  <a:pt x="1453440" y="1910954"/>
                </a:cubicBezTo>
                <a:cubicBezTo>
                  <a:pt x="1494144" y="1925241"/>
                  <a:pt x="1526126" y="1946673"/>
                  <a:pt x="1549386" y="1993106"/>
                </a:cubicBezTo>
                <a:cubicBezTo>
                  <a:pt x="1549386" y="2003822"/>
                  <a:pt x="1549386" y="2010966"/>
                  <a:pt x="1549386" y="2021681"/>
                </a:cubicBezTo>
                <a:cubicBezTo>
                  <a:pt x="1543571" y="2132410"/>
                  <a:pt x="1485422" y="2128838"/>
                  <a:pt x="1421458" y="2110978"/>
                </a:cubicBezTo>
                <a:cubicBezTo>
                  <a:pt x="1345864" y="2089547"/>
                  <a:pt x="1270270" y="2046685"/>
                  <a:pt x="1188861" y="2085976"/>
                </a:cubicBezTo>
                <a:cubicBezTo>
                  <a:pt x="1302252" y="2139554"/>
                  <a:pt x="1427272" y="2143126"/>
                  <a:pt x="1531941" y="2218135"/>
                </a:cubicBezTo>
                <a:cubicBezTo>
                  <a:pt x="1142342" y="2232422"/>
                  <a:pt x="799262" y="1993106"/>
                  <a:pt x="421293" y="1900238"/>
                </a:cubicBezTo>
                <a:cubicBezTo>
                  <a:pt x="432923" y="1960960"/>
                  <a:pt x="464905" y="1975247"/>
                  <a:pt x="491072" y="1982391"/>
                </a:cubicBezTo>
                <a:cubicBezTo>
                  <a:pt x="630630" y="2028825"/>
                  <a:pt x="752743" y="2121695"/>
                  <a:pt x="880671" y="2200276"/>
                </a:cubicBezTo>
                <a:cubicBezTo>
                  <a:pt x="933005" y="2232422"/>
                  <a:pt x="970802" y="2268142"/>
                  <a:pt x="991154" y="2336007"/>
                </a:cubicBezTo>
                <a:cubicBezTo>
                  <a:pt x="1008599" y="2400300"/>
                  <a:pt x="1043489" y="2428875"/>
                  <a:pt x="1107453" y="2411016"/>
                </a:cubicBezTo>
                <a:cubicBezTo>
                  <a:pt x="1159787" y="2396729"/>
                  <a:pt x="1215029" y="2403873"/>
                  <a:pt x="1270270" y="2411016"/>
                </a:cubicBezTo>
                <a:cubicBezTo>
                  <a:pt x="1331326" y="2418160"/>
                  <a:pt x="1401105" y="2489597"/>
                  <a:pt x="1386568" y="2528889"/>
                </a:cubicBezTo>
                <a:cubicBezTo>
                  <a:pt x="1357494" y="2593182"/>
                  <a:pt x="1308067" y="2561035"/>
                  <a:pt x="1267362" y="2553891"/>
                </a:cubicBezTo>
                <a:cubicBezTo>
                  <a:pt x="1217936" y="2546748"/>
                  <a:pt x="1127805" y="2528889"/>
                  <a:pt x="1127805" y="2536032"/>
                </a:cubicBezTo>
                <a:cubicBezTo>
                  <a:pt x="1095822" y="2696766"/>
                  <a:pt x="1023136" y="2575322"/>
                  <a:pt x="970802" y="2575322"/>
                </a:cubicBezTo>
                <a:cubicBezTo>
                  <a:pt x="921375" y="2575322"/>
                  <a:pt x="871949" y="2557463"/>
                  <a:pt x="825429" y="2543176"/>
                </a:cubicBezTo>
                <a:cubicBezTo>
                  <a:pt x="764373" y="2525316"/>
                  <a:pt x="709132" y="2557463"/>
                  <a:pt x="650982" y="2564607"/>
                </a:cubicBezTo>
                <a:cubicBezTo>
                  <a:pt x="598648" y="2571751"/>
                  <a:pt x="627722" y="2664620"/>
                  <a:pt x="595740" y="2703909"/>
                </a:cubicBezTo>
                <a:cubicBezTo>
                  <a:pt x="589926" y="2714626"/>
                  <a:pt x="584111" y="2714626"/>
                  <a:pt x="578296" y="2714626"/>
                </a:cubicBezTo>
                <a:cubicBezTo>
                  <a:pt x="560851" y="2993232"/>
                  <a:pt x="255568" y="2925366"/>
                  <a:pt x="255568" y="2936081"/>
                </a:cubicBezTo>
                <a:cubicBezTo>
                  <a:pt x="229401" y="2953941"/>
                  <a:pt x="197419" y="2911079"/>
                  <a:pt x="165437" y="2953941"/>
                </a:cubicBezTo>
                <a:cubicBezTo>
                  <a:pt x="302087" y="3150394"/>
                  <a:pt x="511425" y="3196828"/>
                  <a:pt x="697501" y="3343275"/>
                </a:cubicBezTo>
                <a:cubicBezTo>
                  <a:pt x="543407" y="3393282"/>
                  <a:pt x="453275" y="3221832"/>
                  <a:pt x="339884" y="3243263"/>
                </a:cubicBezTo>
                <a:cubicBezTo>
                  <a:pt x="284643" y="3296842"/>
                  <a:pt x="450368" y="3382566"/>
                  <a:pt x="290458" y="3407569"/>
                </a:cubicBezTo>
                <a:cubicBezTo>
                  <a:pt x="360236" y="3454004"/>
                  <a:pt x="409664" y="3500439"/>
                  <a:pt x="459090" y="3554016"/>
                </a:cubicBezTo>
                <a:cubicBezTo>
                  <a:pt x="543407" y="3650457"/>
                  <a:pt x="560851" y="3714751"/>
                  <a:pt x="520147" y="3843338"/>
                </a:cubicBezTo>
                <a:cubicBezTo>
                  <a:pt x="493979" y="3929063"/>
                  <a:pt x="456183" y="4007645"/>
                  <a:pt x="491072" y="4107657"/>
                </a:cubicBezTo>
                <a:cubicBezTo>
                  <a:pt x="514332" y="4175522"/>
                  <a:pt x="505609" y="4221957"/>
                  <a:pt x="418386" y="4189810"/>
                </a:cubicBezTo>
                <a:cubicBezTo>
                  <a:pt x="325347" y="4157663"/>
                  <a:pt x="290458" y="4218386"/>
                  <a:pt x="313718" y="4339829"/>
                </a:cubicBezTo>
                <a:cubicBezTo>
                  <a:pt x="328254" y="4418410"/>
                  <a:pt x="313718" y="4443413"/>
                  <a:pt x="249753" y="4432698"/>
                </a:cubicBezTo>
                <a:cubicBezTo>
                  <a:pt x="179975" y="4421982"/>
                  <a:pt x="113103" y="4371976"/>
                  <a:pt x="25879" y="4396979"/>
                </a:cubicBezTo>
                <a:cubicBezTo>
                  <a:pt x="95658" y="4539854"/>
                  <a:pt x="243939" y="4496991"/>
                  <a:pt x="325347" y="4632722"/>
                </a:cubicBezTo>
                <a:cubicBezTo>
                  <a:pt x="229401" y="4632722"/>
                  <a:pt x="153807" y="4632722"/>
                  <a:pt x="84029" y="4604147"/>
                </a:cubicBezTo>
                <a:cubicBezTo>
                  <a:pt x="54954" y="4593433"/>
                  <a:pt x="22972" y="4579145"/>
                  <a:pt x="5527" y="4622007"/>
                </a:cubicBezTo>
                <a:cubicBezTo>
                  <a:pt x="-14826" y="4672014"/>
                  <a:pt x="25879" y="4689872"/>
                  <a:pt x="49139" y="4697016"/>
                </a:cubicBezTo>
                <a:cubicBezTo>
                  <a:pt x="116011" y="4722019"/>
                  <a:pt x="168344" y="4779170"/>
                  <a:pt x="226494" y="4825604"/>
                </a:cubicBezTo>
                <a:cubicBezTo>
                  <a:pt x="351514" y="4925616"/>
                  <a:pt x="488165" y="5011341"/>
                  <a:pt x="592833" y="5175647"/>
                </a:cubicBezTo>
                <a:cubicBezTo>
                  <a:pt x="461997" y="5132785"/>
                  <a:pt x="363144" y="5032772"/>
                  <a:pt x="238123" y="5014913"/>
                </a:cubicBezTo>
                <a:cubicBezTo>
                  <a:pt x="345700" y="5164932"/>
                  <a:pt x="482350" y="5264944"/>
                  <a:pt x="610278" y="5375673"/>
                </a:cubicBezTo>
                <a:cubicBezTo>
                  <a:pt x="648075" y="5407819"/>
                  <a:pt x="685872" y="5429250"/>
                  <a:pt x="691686" y="5497116"/>
                </a:cubicBezTo>
                <a:cubicBezTo>
                  <a:pt x="709132" y="5629276"/>
                  <a:pt x="755650" y="5736432"/>
                  <a:pt x="860319" y="5793582"/>
                </a:cubicBezTo>
                <a:cubicBezTo>
                  <a:pt x="860319" y="5793582"/>
                  <a:pt x="854504" y="5815013"/>
                  <a:pt x="851597" y="5825729"/>
                </a:cubicBezTo>
                <a:cubicBezTo>
                  <a:pt x="787632" y="5829301"/>
                  <a:pt x="738206" y="5750720"/>
                  <a:pt x="659704" y="5779295"/>
                </a:cubicBezTo>
                <a:cubicBezTo>
                  <a:pt x="738206" y="5886451"/>
                  <a:pt x="802169" y="5979319"/>
                  <a:pt x="909746" y="6029326"/>
                </a:cubicBezTo>
                <a:cubicBezTo>
                  <a:pt x="996969" y="6068616"/>
                  <a:pt x="1104545" y="6093620"/>
                  <a:pt x="1168509" y="6222207"/>
                </a:cubicBezTo>
                <a:cubicBezTo>
                  <a:pt x="1095822" y="6247210"/>
                  <a:pt x="1040581" y="6215063"/>
                  <a:pt x="985339" y="6193632"/>
                </a:cubicBezTo>
                <a:cubicBezTo>
                  <a:pt x="901023" y="6157913"/>
                  <a:pt x="816707" y="6118623"/>
                  <a:pt x="732391" y="6082904"/>
                </a:cubicBezTo>
                <a:cubicBezTo>
                  <a:pt x="700408" y="6068616"/>
                  <a:pt x="665519" y="6061472"/>
                  <a:pt x="645167" y="6125766"/>
                </a:cubicBezTo>
                <a:cubicBezTo>
                  <a:pt x="752743" y="6140053"/>
                  <a:pt x="816707" y="6225779"/>
                  <a:pt x="883579" y="6307932"/>
                </a:cubicBezTo>
                <a:cubicBezTo>
                  <a:pt x="921375" y="6354366"/>
                  <a:pt x="953358" y="6415088"/>
                  <a:pt x="1020229" y="6393657"/>
                </a:cubicBezTo>
                <a:cubicBezTo>
                  <a:pt x="1055118" y="6382942"/>
                  <a:pt x="1078378" y="6415088"/>
                  <a:pt x="1075471" y="6457950"/>
                </a:cubicBezTo>
                <a:cubicBezTo>
                  <a:pt x="1060933" y="6607970"/>
                  <a:pt x="1145250" y="6657976"/>
                  <a:pt x="1232473" y="6686551"/>
                </a:cubicBezTo>
                <a:cubicBezTo>
                  <a:pt x="1360401" y="6729413"/>
                  <a:pt x="1473792" y="6815138"/>
                  <a:pt x="1592997" y="6886576"/>
                </a:cubicBezTo>
                <a:lnTo>
                  <a:pt x="5511704" y="6886576"/>
                </a:lnTo>
                <a:close/>
              </a:path>
            </a:pathLst>
          </a:custGeom>
          <a:solidFill>
            <a:schemeClr val="bg2">
              <a:alpha val="50000"/>
            </a:schemeClr>
          </a:solidFill>
          <a:ln w="32707"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DCCB278C-F5BA-4F6F-98EC-4F0806FF5F66}"/>
              </a:ext>
            </a:extLst>
          </p:cNvPr>
          <p:cNvSpPr>
            <a:spLocks noGrp="1"/>
          </p:cNvSpPr>
          <p:nvPr>
            <p:ph type="title"/>
          </p:nvPr>
        </p:nvSpPr>
        <p:spPr>
          <a:xfrm>
            <a:off x="838200" y="713312"/>
            <a:ext cx="4038600" cy="5431376"/>
          </a:xfrm>
        </p:spPr>
        <p:txBody>
          <a:bodyPr>
            <a:normAutofit/>
          </a:bodyPr>
          <a:lstStyle/>
          <a:p>
            <a:r>
              <a:rPr lang="en-US"/>
              <a:t>Challenges with Daily Operations</a:t>
            </a:r>
          </a:p>
        </p:txBody>
      </p:sp>
      <p:sp>
        <p:nvSpPr>
          <p:cNvPr id="58" name="Content Placeholder 2">
            <a:extLst>
              <a:ext uri="{FF2B5EF4-FFF2-40B4-BE49-F238E27FC236}">
                <a16:creationId xmlns:a16="http://schemas.microsoft.com/office/drawing/2014/main" id="{D5BF1250-8F52-4625-9FF0-06D7B7550048}"/>
              </a:ext>
            </a:extLst>
          </p:cNvPr>
          <p:cNvSpPr>
            <a:spLocks noGrp="1"/>
          </p:cNvSpPr>
          <p:nvPr>
            <p:ph idx="1"/>
          </p:nvPr>
        </p:nvSpPr>
        <p:spPr>
          <a:xfrm>
            <a:off x="6095999" y="713313"/>
            <a:ext cx="5257801" cy="5431376"/>
          </a:xfrm>
        </p:spPr>
        <p:txBody>
          <a:bodyPr anchor="ctr">
            <a:normAutofit/>
          </a:bodyPr>
          <a:lstStyle/>
          <a:p>
            <a:r>
              <a:rPr lang="en-US" sz="2000" dirty="0"/>
              <a:t>Increasing frequency and volume of sick call out /JD </a:t>
            </a:r>
            <a:r>
              <a:rPr lang="en-US" sz="2000" dirty="0" err="1"/>
              <a:t>etc</a:t>
            </a:r>
            <a:endParaRPr lang="en-US" sz="2000" dirty="0" err="1">
              <a:cs typeface="Calibri"/>
            </a:endParaRPr>
          </a:p>
          <a:p>
            <a:r>
              <a:rPr lang="en-US" sz="2000" dirty="0"/>
              <a:t>Both facilities unable to offload each other.</a:t>
            </a:r>
            <a:endParaRPr lang="en-US" sz="2000" dirty="0">
              <a:cs typeface="Calibri"/>
            </a:endParaRPr>
          </a:p>
          <a:p>
            <a:r>
              <a:rPr lang="en-US" sz="2000" dirty="0"/>
              <a:t>Unpredictability in overall volume of work.</a:t>
            </a:r>
            <a:endParaRPr lang="en-US" sz="2000" dirty="0">
              <a:cs typeface="Calibri"/>
            </a:endParaRPr>
          </a:p>
          <a:p>
            <a:r>
              <a:rPr lang="en-US" sz="2000" dirty="0"/>
              <a:t>Peak times for ED admissions is unpredictable.</a:t>
            </a:r>
            <a:endParaRPr lang="en-US" sz="2000" dirty="0">
              <a:cs typeface="Calibri"/>
            </a:endParaRPr>
          </a:p>
          <a:p>
            <a:r>
              <a:rPr lang="en-US" sz="2000" dirty="0"/>
              <a:t>Single stay-home back up system is not sufficient anymore to support both campuses.</a:t>
            </a:r>
            <a:endParaRPr lang="en-US" sz="2000" dirty="0">
              <a:cs typeface="Calibri"/>
            </a:endParaRPr>
          </a:p>
          <a:p>
            <a:r>
              <a:rPr lang="en-US" sz="2000" dirty="0"/>
              <a:t>Two pending unfilled pool positions: Unfortunately, there are total of 27 requests across the region and currently no available candidates.</a:t>
            </a:r>
            <a:endParaRPr lang="en-US" sz="2000" dirty="0">
              <a:cs typeface="Calibri"/>
            </a:endParaRPr>
          </a:p>
          <a:p>
            <a:r>
              <a:rPr lang="en-US" sz="2000" dirty="0"/>
              <a:t> Good News: The additional 3 pool providers will be fully onboarded by mid-November, and we are closely working with our Financial analyst to create a more sustainable staffing. </a:t>
            </a:r>
            <a:endParaRPr lang="en-US" sz="2000" dirty="0">
              <a:cs typeface="Calibri"/>
            </a:endParaRPr>
          </a:p>
          <a:p>
            <a:endParaRPr lang="en-US" sz="2000"/>
          </a:p>
          <a:p>
            <a:endParaRPr lang="en-US" sz="2000"/>
          </a:p>
        </p:txBody>
      </p:sp>
    </p:spTree>
    <p:extLst>
      <p:ext uri="{BB962C8B-B14F-4D97-AF65-F5344CB8AC3E}">
        <p14:creationId xmlns:p14="http://schemas.microsoft.com/office/powerpoint/2010/main" val="19114413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9795334-5382-4929-90FA-5EDE1C2DEF1B}"/>
              </a:ext>
            </a:extLst>
          </p:cNvPr>
          <p:cNvSpPr>
            <a:spLocks noGrp="1"/>
          </p:cNvSpPr>
          <p:nvPr>
            <p:ph type="title"/>
          </p:nvPr>
        </p:nvSpPr>
        <p:spPr>
          <a:xfrm>
            <a:off x="609600" y="348732"/>
            <a:ext cx="11430000" cy="716972"/>
          </a:xfrm>
        </p:spPr>
        <p:txBody>
          <a:bodyPr anchor="t">
            <a:normAutofit/>
          </a:bodyPr>
          <a:lstStyle/>
          <a:p>
            <a:r>
              <a:rPr lang="en-US"/>
              <a:t>Speaking Up &amp; Caring Moments</a:t>
            </a:r>
          </a:p>
        </p:txBody>
      </p:sp>
      <p:sp>
        <p:nvSpPr>
          <p:cNvPr id="3" name="Footer Placeholder 2">
            <a:extLst>
              <a:ext uri="{FF2B5EF4-FFF2-40B4-BE49-F238E27FC236}">
                <a16:creationId xmlns:a16="http://schemas.microsoft.com/office/drawing/2014/main" id="{01E37B96-5875-4E0E-8BB0-5190237ED582}"/>
              </a:ext>
            </a:extLst>
          </p:cNvPr>
          <p:cNvSpPr>
            <a:spLocks noGrp="1"/>
          </p:cNvSpPr>
          <p:nvPr>
            <p:ph type="ftr" sz="quarter" idx="11"/>
          </p:nvPr>
        </p:nvSpPr>
        <p:spPr/>
        <p:txBody>
          <a:bodyPr anchor="t">
            <a:normAutofit/>
          </a:bodyPr>
          <a:lstStyle/>
          <a:p>
            <a:pPr>
              <a:spcAft>
                <a:spcPts val="600"/>
              </a:spcAft>
            </a:pPr>
            <a:r>
              <a:rPr lang="en-US"/>
              <a:t>© 2021 The Permanente Medical Group</a:t>
            </a:r>
          </a:p>
        </p:txBody>
      </p:sp>
      <p:sp>
        <p:nvSpPr>
          <p:cNvPr id="2" name="Slide Number Placeholder 1">
            <a:extLst>
              <a:ext uri="{FF2B5EF4-FFF2-40B4-BE49-F238E27FC236}">
                <a16:creationId xmlns:a16="http://schemas.microsoft.com/office/drawing/2014/main" id="{2324C6E6-D8A7-4021-9451-A1FE21BF2FC4}"/>
              </a:ext>
            </a:extLst>
          </p:cNvPr>
          <p:cNvSpPr>
            <a:spLocks noGrp="1"/>
          </p:cNvSpPr>
          <p:nvPr>
            <p:ph type="sldNum" sz="quarter" idx="12"/>
          </p:nvPr>
        </p:nvSpPr>
        <p:spPr/>
        <p:txBody>
          <a:bodyPr anchor="t">
            <a:normAutofit/>
          </a:bodyPr>
          <a:lstStyle/>
          <a:p>
            <a:pPr>
              <a:spcAft>
                <a:spcPts val="600"/>
              </a:spcAft>
            </a:pPr>
            <a:fld id="{06B54077-DDC4-8645-A9B4-3523D661A7EA}" type="slidenum">
              <a:rPr lang="en-US" smtClean="0"/>
              <a:pPr>
                <a:spcAft>
                  <a:spcPts val="600"/>
                </a:spcAft>
              </a:pPr>
              <a:t>2</a:t>
            </a:fld>
            <a:endParaRPr lang="en-US"/>
          </a:p>
        </p:txBody>
      </p:sp>
      <p:pic>
        <p:nvPicPr>
          <p:cNvPr id="8" name="Picture 7" descr="Qr code&#10;&#10;Description automatically generated">
            <a:extLst>
              <a:ext uri="{FF2B5EF4-FFF2-40B4-BE49-F238E27FC236}">
                <a16:creationId xmlns:a16="http://schemas.microsoft.com/office/drawing/2014/main" id="{C3E77291-D16B-46E6-AEC5-1B12F25B84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3307025"/>
            <a:ext cx="2522275" cy="2522275"/>
          </a:xfrm>
          <a:prstGeom prst="rect">
            <a:avLst/>
          </a:prstGeom>
          <a:ln>
            <a:noFill/>
          </a:ln>
          <a:effectLst>
            <a:outerShdw blurRad="292100" dist="139700" dir="2700000" algn="tl" rotWithShape="0">
              <a:srgbClr val="333333">
                <a:alpha val="65000"/>
              </a:srgbClr>
            </a:outerShdw>
          </a:effectLst>
        </p:spPr>
      </p:pic>
      <p:sp>
        <p:nvSpPr>
          <p:cNvPr id="5" name="Rectangle 2">
            <a:extLst>
              <a:ext uri="{FF2B5EF4-FFF2-40B4-BE49-F238E27FC236}">
                <a16:creationId xmlns:a16="http://schemas.microsoft.com/office/drawing/2014/main" id="{C13D8332-33F7-4B78-A496-F5025D26D010}"/>
              </a:ext>
            </a:extLst>
          </p:cNvPr>
          <p:cNvSpPr>
            <a:spLocks noChangeArrowheads="1"/>
          </p:cNvSpPr>
          <p:nvPr/>
        </p:nvSpPr>
        <p:spPr bwMode="auto">
          <a:xfrm>
            <a:off x="4670905" y="5715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3">
            <a:extLst>
              <a:ext uri="{FF2B5EF4-FFF2-40B4-BE49-F238E27FC236}">
                <a16:creationId xmlns:a16="http://schemas.microsoft.com/office/drawing/2014/main" id="{DF09381F-0F05-459E-B2BF-26CE024157C4}"/>
              </a:ext>
            </a:extLst>
          </p:cNvPr>
          <p:cNvSpPr>
            <a:spLocks noChangeArrowheads="1"/>
          </p:cNvSpPr>
          <p:nvPr/>
        </p:nvSpPr>
        <p:spPr bwMode="auto">
          <a:xfrm>
            <a:off x="4670905" y="582930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6">
            <a:extLst>
              <a:ext uri="{FF2B5EF4-FFF2-40B4-BE49-F238E27FC236}">
                <a16:creationId xmlns:a16="http://schemas.microsoft.com/office/drawing/2014/main" id="{F960EEE3-088C-46C9-A1FF-2F8BEFCCE443}"/>
              </a:ext>
            </a:extLst>
          </p:cNvPr>
          <p:cNvSpPr/>
          <p:nvPr/>
        </p:nvSpPr>
        <p:spPr>
          <a:xfrm>
            <a:off x="495300" y="1075606"/>
            <a:ext cx="3696532" cy="1384995"/>
          </a:xfrm>
          <a:prstGeom prst="rect">
            <a:avLst/>
          </a:prstGeom>
        </p:spPr>
        <p:txBody>
          <a:bodyPr wrap="square">
            <a:spAutoFit/>
          </a:bodyPr>
          <a:lstStyle/>
          <a:p>
            <a:r>
              <a:rPr lang="en-US" b="1">
                <a:latin typeface="Calibri" panose="020F0502020204030204" pitchFamily="34" charset="0"/>
                <a:ea typeface="SimSun" panose="02010600030101010101" pitchFamily="2" charset="-122"/>
                <a:cs typeface="SimSun" panose="02010600030101010101" pitchFamily="2" charset="-122"/>
              </a:rPr>
              <a:t>Consider sending an ecard through Kaiser to someone who has been kind, compassionate, or innovative (to give a few examples):</a:t>
            </a:r>
            <a:endParaRPr lang="en-US">
              <a:latin typeface="SimSun" panose="02010600030101010101" pitchFamily="2" charset="-122"/>
              <a:ea typeface="SimSun" panose="02010600030101010101" pitchFamily="2" charset="-122"/>
              <a:cs typeface="SimSun" panose="02010600030101010101" pitchFamily="2" charset="-122"/>
            </a:endParaRPr>
          </a:p>
          <a:p>
            <a:r>
              <a:rPr lang="en-US" sz="1200" u="sng">
                <a:solidFill>
                  <a:srgbClr val="201F1E"/>
                </a:solidFill>
                <a:latin typeface="Calibri" panose="020F0502020204030204" pitchFamily="34" charset="0"/>
                <a:ea typeface="SimSun" panose="02010600030101010101" pitchFamily="2" charset="-122"/>
                <a:cs typeface="SimSun" panose="02010600030101010101" pitchFamily="2" charset="-122"/>
                <a:hlinkClick r:id="rId3"/>
              </a:rPr>
              <a:t>https://caringmoments.kaiserpermanente.org/ecard/</a:t>
            </a:r>
            <a:endParaRPr lang="en-US">
              <a:latin typeface="SimSun" panose="02010600030101010101" pitchFamily="2" charset="-122"/>
              <a:ea typeface="SimSun" panose="02010600030101010101" pitchFamily="2" charset="-122"/>
              <a:cs typeface="SimSun" panose="02010600030101010101" pitchFamily="2" charset="-122"/>
            </a:endParaRPr>
          </a:p>
        </p:txBody>
      </p:sp>
      <p:sp>
        <p:nvSpPr>
          <p:cNvPr id="10" name="Rectangle 9">
            <a:extLst>
              <a:ext uri="{FF2B5EF4-FFF2-40B4-BE49-F238E27FC236}">
                <a16:creationId xmlns:a16="http://schemas.microsoft.com/office/drawing/2014/main" id="{96D1DFE8-39FA-42CD-A1A0-86DE280C00DB}"/>
              </a:ext>
            </a:extLst>
          </p:cNvPr>
          <p:cNvSpPr/>
          <p:nvPr/>
        </p:nvSpPr>
        <p:spPr>
          <a:xfrm>
            <a:off x="495300" y="2367681"/>
            <a:ext cx="3577079" cy="646331"/>
          </a:xfrm>
          <a:prstGeom prst="rect">
            <a:avLst/>
          </a:prstGeom>
        </p:spPr>
        <p:txBody>
          <a:bodyPr wrap="square">
            <a:spAutoFit/>
          </a:bodyPr>
          <a:lstStyle/>
          <a:p>
            <a:r>
              <a:rPr lang="en-US" i="1"/>
              <a:t>https://caringmoments.kaiserpermanente.org/ecard/</a:t>
            </a:r>
          </a:p>
        </p:txBody>
      </p:sp>
      <p:pic>
        <p:nvPicPr>
          <p:cNvPr id="11" name="Picture 10">
            <a:extLst>
              <a:ext uri="{FF2B5EF4-FFF2-40B4-BE49-F238E27FC236}">
                <a16:creationId xmlns:a16="http://schemas.microsoft.com/office/drawing/2014/main" id="{6F653417-7A65-4DAC-B15B-22FC25F5CC4E}"/>
              </a:ext>
            </a:extLst>
          </p:cNvPr>
          <p:cNvPicPr>
            <a:picLocks noChangeAspect="1"/>
          </p:cNvPicPr>
          <p:nvPr/>
        </p:nvPicPr>
        <p:blipFill>
          <a:blip r:embed="rId4"/>
          <a:stretch>
            <a:fillRect/>
          </a:stretch>
        </p:blipFill>
        <p:spPr>
          <a:xfrm>
            <a:off x="4461105" y="1028699"/>
            <a:ext cx="7317036" cy="5134904"/>
          </a:xfrm>
          <a:prstGeom prst="rect">
            <a:avLst/>
          </a:prstGeom>
        </p:spPr>
      </p:pic>
    </p:spTree>
    <p:extLst>
      <p:ext uri="{BB962C8B-B14F-4D97-AF65-F5344CB8AC3E}">
        <p14:creationId xmlns:p14="http://schemas.microsoft.com/office/powerpoint/2010/main" val="21312143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 name="Arc 11">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BDA82A4-C0BE-4452-A4A5-350937FCA3A8}"/>
              </a:ext>
            </a:extLst>
          </p:cNvPr>
          <p:cNvSpPr>
            <a:spLocks noGrp="1"/>
          </p:cNvSpPr>
          <p:nvPr>
            <p:ph type="title"/>
          </p:nvPr>
        </p:nvSpPr>
        <p:spPr>
          <a:xfrm>
            <a:off x="5894962" y="479493"/>
            <a:ext cx="5458838" cy="1325563"/>
          </a:xfrm>
        </p:spPr>
        <p:txBody>
          <a:bodyPr>
            <a:normAutofit/>
          </a:bodyPr>
          <a:lstStyle/>
          <a:p>
            <a:r>
              <a:rPr lang="en-US"/>
              <a:t>Proposals</a:t>
            </a:r>
          </a:p>
        </p:txBody>
      </p:sp>
      <p:sp>
        <p:nvSpPr>
          <p:cNvPr id="14" name="Freeform: Shape 13">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Graphic 6" descr="Ambulance">
            <a:extLst>
              <a:ext uri="{FF2B5EF4-FFF2-40B4-BE49-F238E27FC236}">
                <a16:creationId xmlns:a16="http://schemas.microsoft.com/office/drawing/2014/main" id="{BF921374-1C48-454A-81D1-82FE9C20904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03182" y="955437"/>
            <a:ext cx="4777381" cy="4777381"/>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3" name="Content Placeholder 2">
            <a:extLst>
              <a:ext uri="{FF2B5EF4-FFF2-40B4-BE49-F238E27FC236}">
                <a16:creationId xmlns:a16="http://schemas.microsoft.com/office/drawing/2014/main" id="{CF1313BA-4FCF-42C1-BF16-0D8E4E1415F4}"/>
              </a:ext>
            </a:extLst>
          </p:cNvPr>
          <p:cNvSpPr>
            <a:spLocks noGrp="1"/>
          </p:cNvSpPr>
          <p:nvPr>
            <p:ph idx="1"/>
          </p:nvPr>
        </p:nvSpPr>
        <p:spPr>
          <a:xfrm>
            <a:off x="5894962" y="1984443"/>
            <a:ext cx="5458838" cy="4192520"/>
          </a:xfrm>
        </p:spPr>
        <p:txBody>
          <a:bodyPr>
            <a:normAutofit/>
          </a:bodyPr>
          <a:lstStyle/>
          <a:p>
            <a:r>
              <a:rPr lang="en-US"/>
              <a:t> From Jan 2022: Aim to staff additional rounding team vs Triage MD (8a-6p with possibility of flexing to 8p).</a:t>
            </a:r>
          </a:p>
          <a:p>
            <a:pPr marL="0" indent="0">
              <a:buNone/>
            </a:pPr>
            <a:endParaRPr lang="en-US"/>
          </a:p>
          <a:p>
            <a:r>
              <a:rPr lang="en-US"/>
              <a:t>What changes can we implement starting now through winter ?</a:t>
            </a:r>
          </a:p>
          <a:p>
            <a:pPr marL="0" indent="0">
              <a:buNone/>
            </a:pPr>
            <a:endParaRPr lang="en-US"/>
          </a:p>
        </p:txBody>
      </p:sp>
    </p:spTree>
    <p:extLst>
      <p:ext uri="{BB962C8B-B14F-4D97-AF65-F5344CB8AC3E}">
        <p14:creationId xmlns:p14="http://schemas.microsoft.com/office/powerpoint/2010/main" val="28707662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Slide Background Fill">
            <a:extLst>
              <a:ext uri="{FF2B5EF4-FFF2-40B4-BE49-F238E27FC236}">
                <a16:creationId xmlns:a16="http://schemas.microsoft.com/office/drawing/2014/main" id="{44D65982-4F00-4330-8DAA-DE6A9E4D6D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Color Cover">
            <a:extLst>
              <a:ext uri="{FF2B5EF4-FFF2-40B4-BE49-F238E27FC236}">
                <a16:creationId xmlns:a16="http://schemas.microsoft.com/office/drawing/2014/main" id="{009115B9-5BFD-478D-9C87-29ADB3AF17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8D57F946-2E03-4DE1-91F8-25BEDC66356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2"/>
            <a:ext cx="3468234" cy="6858000"/>
            <a:chOff x="651279" y="598259"/>
            <a:chExt cx="10889442" cy="5680742"/>
          </a:xfrm>
        </p:grpSpPr>
        <p:sp>
          <p:nvSpPr>
            <p:cNvPr id="27" name="Color">
              <a:extLst>
                <a:ext uri="{FF2B5EF4-FFF2-40B4-BE49-F238E27FC236}">
                  <a16:creationId xmlns:a16="http://schemas.microsoft.com/office/drawing/2014/main" id="{1598881B-E007-4AAF-BA50-0AD6182192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Color">
              <a:extLst>
                <a:ext uri="{FF2B5EF4-FFF2-40B4-BE49-F238E27FC236}">
                  <a16:creationId xmlns:a16="http://schemas.microsoft.com/office/drawing/2014/main" id="{87A6DD9E-16A5-46AE-A522-D46D6BEDF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29">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31" name="Freeform: Shape 30">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2" name="Freeform: Shape 31">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3" name="Freeform: Shape 32">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4" name="Freeform: Shape 33">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5" name="Freeform: Shape 34">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6" name="Freeform: Shape 35">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7" name="Freeform: Shape 36">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8C1E9012-C0AC-4D5C-9F4A-498EF2F9EFE6}"/>
              </a:ext>
            </a:extLst>
          </p:cNvPr>
          <p:cNvSpPr>
            <a:spLocks noGrp="1"/>
          </p:cNvSpPr>
          <p:nvPr>
            <p:ph type="title"/>
          </p:nvPr>
        </p:nvSpPr>
        <p:spPr>
          <a:xfrm rot="16200000">
            <a:off x="-1325880" y="1947672"/>
            <a:ext cx="5961888" cy="2788920"/>
          </a:xfrm>
        </p:spPr>
        <p:txBody>
          <a:bodyPr anchor="ctr">
            <a:normAutofit/>
          </a:bodyPr>
          <a:lstStyle/>
          <a:p>
            <a:r>
              <a:rPr lang="en-US" sz="4800">
                <a:solidFill>
                  <a:schemeClr val="bg1"/>
                </a:solidFill>
                <a:cs typeface="Calibri Light"/>
              </a:rPr>
              <a:t>Conclusion</a:t>
            </a:r>
            <a:endParaRPr lang="en-US" sz="4800">
              <a:solidFill>
                <a:schemeClr val="bg1"/>
              </a:solidFill>
            </a:endParaRPr>
          </a:p>
        </p:txBody>
      </p:sp>
      <p:sp>
        <p:nvSpPr>
          <p:cNvPr id="3" name="Content Placeholder 2">
            <a:extLst>
              <a:ext uri="{FF2B5EF4-FFF2-40B4-BE49-F238E27FC236}">
                <a16:creationId xmlns:a16="http://schemas.microsoft.com/office/drawing/2014/main" id="{6B8DF666-E34F-4740-909B-29AC09D31C04}"/>
              </a:ext>
            </a:extLst>
          </p:cNvPr>
          <p:cNvSpPr>
            <a:spLocks noGrp="1"/>
          </p:cNvSpPr>
          <p:nvPr>
            <p:ph idx="1"/>
          </p:nvPr>
        </p:nvSpPr>
        <p:spPr>
          <a:xfrm>
            <a:off x="4071068" y="841247"/>
            <a:ext cx="6877878" cy="5120640"/>
          </a:xfrm>
        </p:spPr>
        <p:txBody>
          <a:bodyPr vert="horz" lIns="91440" tIns="45720" rIns="91440" bIns="45720" rtlCol="0" anchor="ctr">
            <a:normAutofit/>
          </a:bodyPr>
          <a:lstStyle/>
          <a:p>
            <a:r>
              <a:rPr lang="en-US" sz="1800" dirty="0">
                <a:solidFill>
                  <a:schemeClr val="tx2"/>
                </a:solidFill>
                <a:ea typeface="+mn-lt"/>
                <a:cs typeface="+mn-lt"/>
              </a:rPr>
              <a:t>1.Consensus was not to have a 2nd back up at this time.   </a:t>
            </a:r>
            <a:endParaRPr lang="en-US" sz="1800" dirty="0">
              <a:solidFill>
                <a:schemeClr val="tx2"/>
              </a:solidFill>
              <a:cs typeface="Calibri" panose="020F0502020204030204"/>
            </a:endParaRPr>
          </a:p>
          <a:p>
            <a:r>
              <a:rPr lang="en-US" sz="1800" dirty="0">
                <a:solidFill>
                  <a:schemeClr val="tx2"/>
                </a:solidFill>
                <a:ea typeface="+mn-lt"/>
                <a:cs typeface="+mn-lt"/>
              </a:rPr>
              <a:t>2.Rounding Teams: In the event of a sick call and if unable to fill the vacancy , then the extra patients will be distributed amongst the available rounders. </a:t>
            </a:r>
            <a:endParaRPr lang="en-US" sz="1800" dirty="0">
              <a:solidFill>
                <a:schemeClr val="tx2"/>
              </a:solidFill>
            </a:endParaRPr>
          </a:p>
          <a:p>
            <a:r>
              <a:rPr lang="en-US" sz="1800" dirty="0">
                <a:solidFill>
                  <a:schemeClr val="tx2"/>
                </a:solidFill>
                <a:ea typeface="+mn-lt"/>
                <a:cs typeface="+mn-lt"/>
              </a:rPr>
              <a:t>Clarification: Each physician will bill extra 0.25units for 1st day of sick call  only but not applicable on subsequent days.( The overall census not individual physician census will be considered). The time sheet entry must be entered under patient details which requires the MR#. Free entry of the additional units in the time sheet is not considered valid.   </a:t>
            </a:r>
            <a:endParaRPr lang="en-US" sz="1800" dirty="0">
              <a:solidFill>
                <a:schemeClr val="tx2"/>
              </a:solidFill>
              <a:cs typeface="Calibri" panose="020F0502020204030204"/>
            </a:endParaRPr>
          </a:p>
          <a:p>
            <a:r>
              <a:rPr lang="en-US" sz="1800" dirty="0">
                <a:solidFill>
                  <a:schemeClr val="tx2"/>
                </a:solidFill>
                <a:ea typeface="+mn-lt"/>
                <a:cs typeface="+mn-lt"/>
              </a:rPr>
              <a:t>3.Extend the hours of evening shift to 3p-12MN.   </a:t>
            </a:r>
            <a:endParaRPr lang="en-US" sz="1800" dirty="0">
              <a:solidFill>
                <a:schemeClr val="tx2"/>
              </a:solidFill>
            </a:endParaRPr>
          </a:p>
          <a:p>
            <a:r>
              <a:rPr lang="en-US" sz="1800" dirty="0">
                <a:solidFill>
                  <a:schemeClr val="tx2"/>
                </a:solidFill>
                <a:ea typeface="+mn-lt"/>
                <a:cs typeface="+mn-lt"/>
              </a:rPr>
              <a:t>4.Triage team for Fremont during the winter.(The hours and shift times are yet to be determined depending on review of additional data on the past trend over the course of the day/ evening. </a:t>
            </a:r>
            <a:endParaRPr lang="en-US" sz="1800" dirty="0">
              <a:solidFill>
                <a:schemeClr val="tx2"/>
              </a:solidFill>
            </a:endParaRPr>
          </a:p>
        </p:txBody>
      </p:sp>
    </p:spTree>
    <p:extLst>
      <p:ext uri="{BB962C8B-B14F-4D97-AF65-F5344CB8AC3E}">
        <p14:creationId xmlns:p14="http://schemas.microsoft.com/office/powerpoint/2010/main" val="5594251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CEDAA-158E-48C9-9444-FF7DDC7D64B0}"/>
              </a:ext>
            </a:extLst>
          </p:cNvPr>
          <p:cNvSpPr>
            <a:spLocks noGrp="1"/>
          </p:cNvSpPr>
          <p:nvPr>
            <p:ph type="ctrTitle"/>
          </p:nvPr>
        </p:nvSpPr>
        <p:spPr>
          <a:xfrm>
            <a:off x="1524000" y="1867797"/>
            <a:ext cx="9144000" cy="2387600"/>
          </a:xfrm>
        </p:spPr>
        <p:txBody>
          <a:bodyPr/>
          <a:lstStyle/>
          <a:p>
            <a:r>
              <a:rPr lang="en-US"/>
              <a:t>Management of Peripartum COVID Patients</a:t>
            </a:r>
          </a:p>
        </p:txBody>
      </p:sp>
    </p:spTree>
    <p:extLst>
      <p:ext uri="{BB962C8B-B14F-4D97-AF65-F5344CB8AC3E}">
        <p14:creationId xmlns:p14="http://schemas.microsoft.com/office/powerpoint/2010/main" val="39852304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0A0C3-B198-46B0-B9E6-40FD72E9DDA4}"/>
              </a:ext>
            </a:extLst>
          </p:cNvPr>
          <p:cNvSpPr>
            <a:spLocks noGrp="1"/>
          </p:cNvSpPr>
          <p:nvPr>
            <p:ph type="title"/>
          </p:nvPr>
        </p:nvSpPr>
        <p:spPr/>
        <p:txBody>
          <a:bodyPr/>
          <a:lstStyle/>
          <a:p>
            <a:r>
              <a:rPr lang="en-US"/>
              <a:t>Agenda</a:t>
            </a:r>
          </a:p>
        </p:txBody>
      </p:sp>
      <p:sp>
        <p:nvSpPr>
          <p:cNvPr id="3" name="Content Placeholder 2">
            <a:extLst>
              <a:ext uri="{FF2B5EF4-FFF2-40B4-BE49-F238E27FC236}">
                <a16:creationId xmlns:a16="http://schemas.microsoft.com/office/drawing/2014/main" id="{E61CBFBA-55AA-4356-B0FF-E7BFCFA487EC}"/>
              </a:ext>
            </a:extLst>
          </p:cNvPr>
          <p:cNvSpPr>
            <a:spLocks noGrp="1"/>
          </p:cNvSpPr>
          <p:nvPr>
            <p:ph idx="1"/>
          </p:nvPr>
        </p:nvSpPr>
        <p:spPr/>
        <p:txBody>
          <a:bodyPr>
            <a:normAutofit/>
          </a:bodyPr>
          <a:lstStyle/>
          <a:p>
            <a:r>
              <a:rPr lang="en-US"/>
              <a:t>How to safely care for our Pregnant COVID patients through and interdisciplinary and collaborative manner.</a:t>
            </a:r>
          </a:p>
          <a:p>
            <a:r>
              <a:rPr lang="en-US"/>
              <a:t>Review our current workflow</a:t>
            </a:r>
          </a:p>
          <a:p>
            <a:r>
              <a:rPr lang="en-US"/>
              <a:t>Review of OB COVID Patient Checklist</a:t>
            </a:r>
          </a:p>
          <a:p>
            <a:r>
              <a:rPr lang="en-US"/>
              <a:t>Medication safety</a:t>
            </a:r>
          </a:p>
          <a:p>
            <a:r>
              <a:rPr lang="en-US"/>
              <a:t>Proning (Indications and Contra indications)</a:t>
            </a:r>
          </a:p>
          <a:p>
            <a:endParaRPr lang="en-US"/>
          </a:p>
        </p:txBody>
      </p:sp>
    </p:spTree>
    <p:extLst>
      <p:ext uri="{BB962C8B-B14F-4D97-AF65-F5344CB8AC3E}">
        <p14:creationId xmlns:p14="http://schemas.microsoft.com/office/powerpoint/2010/main" val="10194471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BA9E5-CA7E-47CE-9A8E-B15AD05A72DA}"/>
              </a:ext>
            </a:extLst>
          </p:cNvPr>
          <p:cNvSpPr>
            <a:spLocks noGrp="1"/>
          </p:cNvSpPr>
          <p:nvPr>
            <p:ph type="title"/>
          </p:nvPr>
        </p:nvSpPr>
        <p:spPr>
          <a:xfrm>
            <a:off x="1024128" y="585216"/>
            <a:ext cx="9720072" cy="1499616"/>
          </a:xfrm>
        </p:spPr>
        <p:txBody>
          <a:bodyPr>
            <a:normAutofit/>
          </a:bodyPr>
          <a:lstStyle/>
          <a:p>
            <a:r>
              <a:rPr lang="en-US"/>
              <a:t>Confirmed COVID Positive and GA&gt;20 weeks</a:t>
            </a:r>
          </a:p>
        </p:txBody>
      </p:sp>
      <p:graphicFrame>
        <p:nvGraphicFramePr>
          <p:cNvPr id="7" name="Content Placeholder 6">
            <a:extLst>
              <a:ext uri="{FF2B5EF4-FFF2-40B4-BE49-F238E27FC236}">
                <a16:creationId xmlns:a16="http://schemas.microsoft.com/office/drawing/2014/main" id="{D75A4D0B-5704-4B56-A536-84E6389F5577}"/>
              </a:ext>
            </a:extLst>
          </p:cNvPr>
          <p:cNvGraphicFramePr>
            <a:graphicFrameLocks noGrp="1"/>
          </p:cNvGraphicFramePr>
          <p:nvPr>
            <p:ph idx="1"/>
          </p:nvPr>
        </p:nvGraphicFramePr>
        <p:xfrm>
          <a:off x="1023937" y="1957892"/>
          <a:ext cx="10293107" cy="45827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752987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BA9E5-CA7E-47CE-9A8E-B15AD05A72DA}"/>
              </a:ext>
            </a:extLst>
          </p:cNvPr>
          <p:cNvSpPr>
            <a:spLocks noGrp="1"/>
          </p:cNvSpPr>
          <p:nvPr>
            <p:ph type="title"/>
          </p:nvPr>
        </p:nvSpPr>
        <p:spPr>
          <a:xfrm>
            <a:off x="1024128" y="585216"/>
            <a:ext cx="9720072" cy="1499616"/>
          </a:xfrm>
        </p:spPr>
        <p:txBody>
          <a:bodyPr>
            <a:normAutofit/>
          </a:bodyPr>
          <a:lstStyle/>
          <a:p>
            <a:r>
              <a:rPr lang="en-US"/>
              <a:t>  </a:t>
            </a:r>
            <a:r>
              <a:rPr lang="en-US" sz="3600"/>
              <a:t>PUI pending result of COVID Test and GA&gt;20 weeks </a:t>
            </a:r>
          </a:p>
        </p:txBody>
      </p:sp>
      <p:graphicFrame>
        <p:nvGraphicFramePr>
          <p:cNvPr id="7" name="Content Placeholder 6">
            <a:extLst>
              <a:ext uri="{FF2B5EF4-FFF2-40B4-BE49-F238E27FC236}">
                <a16:creationId xmlns:a16="http://schemas.microsoft.com/office/drawing/2014/main" id="{D75A4D0B-5704-4B56-A536-84E6389F5577}"/>
              </a:ext>
            </a:extLst>
          </p:cNvPr>
          <p:cNvGraphicFramePr>
            <a:graphicFrameLocks noGrp="1"/>
          </p:cNvGraphicFramePr>
          <p:nvPr>
            <p:ph idx="1"/>
          </p:nvPr>
        </p:nvGraphicFramePr>
        <p:xfrm>
          <a:off x="1023938" y="2286000"/>
          <a:ext cx="9720262"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476520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BA9E5-CA7E-47CE-9A8E-B15AD05A72DA}"/>
              </a:ext>
            </a:extLst>
          </p:cNvPr>
          <p:cNvSpPr>
            <a:spLocks noGrp="1"/>
          </p:cNvSpPr>
          <p:nvPr>
            <p:ph type="title"/>
          </p:nvPr>
        </p:nvSpPr>
        <p:spPr>
          <a:xfrm>
            <a:off x="1024128" y="585216"/>
            <a:ext cx="9720072" cy="1318888"/>
          </a:xfrm>
        </p:spPr>
        <p:txBody>
          <a:bodyPr>
            <a:normAutofit/>
          </a:bodyPr>
          <a:lstStyle/>
          <a:p>
            <a:r>
              <a:rPr lang="en-US"/>
              <a:t>   </a:t>
            </a:r>
            <a:r>
              <a:rPr lang="en-US" sz="4000"/>
              <a:t>PUI pending result of COVID Test and GA &lt;20 weeks </a:t>
            </a:r>
          </a:p>
        </p:txBody>
      </p:sp>
      <p:graphicFrame>
        <p:nvGraphicFramePr>
          <p:cNvPr id="7" name="Content Placeholder 6">
            <a:extLst>
              <a:ext uri="{FF2B5EF4-FFF2-40B4-BE49-F238E27FC236}">
                <a16:creationId xmlns:a16="http://schemas.microsoft.com/office/drawing/2014/main" id="{D75A4D0B-5704-4B56-A536-84E6389F5577}"/>
              </a:ext>
            </a:extLst>
          </p:cNvPr>
          <p:cNvGraphicFramePr>
            <a:graphicFrameLocks noGrp="1"/>
          </p:cNvGraphicFramePr>
          <p:nvPr>
            <p:ph idx="1"/>
          </p:nvPr>
        </p:nvGraphicFramePr>
        <p:xfrm>
          <a:off x="1023938" y="2286000"/>
          <a:ext cx="9720262"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196873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D7004-54A1-473D-A9C8-1A14DD57A163}"/>
              </a:ext>
            </a:extLst>
          </p:cNvPr>
          <p:cNvSpPr>
            <a:spLocks noGrp="1"/>
          </p:cNvSpPr>
          <p:nvPr>
            <p:ph type="title"/>
          </p:nvPr>
        </p:nvSpPr>
        <p:spPr/>
        <p:txBody>
          <a:bodyPr/>
          <a:lstStyle/>
          <a:p>
            <a:r>
              <a:rPr lang="en-US"/>
              <a:t>agreement between OBGYN and HBS : managing HOSPITALIZED pregnant patients. </a:t>
            </a:r>
          </a:p>
        </p:txBody>
      </p:sp>
      <p:sp>
        <p:nvSpPr>
          <p:cNvPr id="3" name="Text Placeholder 2">
            <a:extLst>
              <a:ext uri="{FF2B5EF4-FFF2-40B4-BE49-F238E27FC236}">
                <a16:creationId xmlns:a16="http://schemas.microsoft.com/office/drawing/2014/main" id="{BF450071-93A5-417B-8CAF-4EF3E986D459}"/>
              </a:ext>
            </a:extLst>
          </p:cNvPr>
          <p:cNvSpPr>
            <a:spLocks noGrp="1"/>
          </p:cNvSpPr>
          <p:nvPr>
            <p:ph type="body" idx="1"/>
          </p:nvPr>
        </p:nvSpPr>
        <p:spPr/>
        <p:txBody>
          <a:bodyPr/>
          <a:lstStyle/>
          <a:p>
            <a:r>
              <a:rPr lang="en-US"/>
              <a:t>FREMONT</a:t>
            </a:r>
          </a:p>
        </p:txBody>
      </p:sp>
      <p:pic>
        <p:nvPicPr>
          <p:cNvPr id="7" name="Content Placeholder 6">
            <a:extLst>
              <a:ext uri="{FF2B5EF4-FFF2-40B4-BE49-F238E27FC236}">
                <a16:creationId xmlns:a16="http://schemas.microsoft.com/office/drawing/2014/main" id="{D32D26F7-57A0-46FF-9C64-FFD262CD1590}"/>
              </a:ext>
            </a:extLst>
          </p:cNvPr>
          <p:cNvPicPr>
            <a:picLocks noGrp="1" noChangeAspect="1"/>
          </p:cNvPicPr>
          <p:nvPr>
            <p:ph sz="half" idx="2"/>
          </p:nvPr>
        </p:nvPicPr>
        <p:blipFill>
          <a:blip r:embed="rId2"/>
          <a:stretch>
            <a:fillRect/>
          </a:stretch>
        </p:blipFill>
        <p:spPr>
          <a:xfrm>
            <a:off x="1023938" y="2878372"/>
            <a:ext cx="4754562" cy="3554233"/>
          </a:xfrm>
          <a:prstGeom prst="rect">
            <a:avLst/>
          </a:prstGeom>
        </p:spPr>
      </p:pic>
      <p:sp>
        <p:nvSpPr>
          <p:cNvPr id="5" name="Text Placeholder 4">
            <a:extLst>
              <a:ext uri="{FF2B5EF4-FFF2-40B4-BE49-F238E27FC236}">
                <a16:creationId xmlns:a16="http://schemas.microsoft.com/office/drawing/2014/main" id="{F6559116-CC34-449F-8174-0423945B64EA}"/>
              </a:ext>
            </a:extLst>
          </p:cNvPr>
          <p:cNvSpPr>
            <a:spLocks noGrp="1"/>
          </p:cNvSpPr>
          <p:nvPr>
            <p:ph type="body" sz="quarter" idx="3"/>
          </p:nvPr>
        </p:nvSpPr>
        <p:spPr/>
        <p:txBody>
          <a:bodyPr/>
          <a:lstStyle/>
          <a:p>
            <a:r>
              <a:rPr lang="en-US"/>
              <a:t>SAN LEANDRO</a:t>
            </a:r>
          </a:p>
        </p:txBody>
      </p:sp>
      <p:pic>
        <p:nvPicPr>
          <p:cNvPr id="8" name="Content Placeholder 7">
            <a:extLst>
              <a:ext uri="{FF2B5EF4-FFF2-40B4-BE49-F238E27FC236}">
                <a16:creationId xmlns:a16="http://schemas.microsoft.com/office/drawing/2014/main" id="{BEFAFCA2-BF8F-4896-8A7C-9DC1D3482697}"/>
              </a:ext>
            </a:extLst>
          </p:cNvPr>
          <p:cNvPicPr>
            <a:picLocks noGrp="1" noChangeAspect="1"/>
          </p:cNvPicPr>
          <p:nvPr>
            <p:ph sz="quarter" idx="4"/>
          </p:nvPr>
        </p:nvPicPr>
        <p:blipFill>
          <a:blip r:embed="rId3"/>
          <a:stretch>
            <a:fillRect/>
          </a:stretch>
        </p:blipFill>
        <p:spPr>
          <a:xfrm>
            <a:off x="5991225" y="3002597"/>
            <a:ext cx="4754563" cy="2054434"/>
          </a:xfrm>
          <a:prstGeom prst="rect">
            <a:avLst/>
          </a:prstGeom>
        </p:spPr>
      </p:pic>
    </p:spTree>
    <p:extLst>
      <p:ext uri="{BB962C8B-B14F-4D97-AF65-F5344CB8AC3E}">
        <p14:creationId xmlns:p14="http://schemas.microsoft.com/office/powerpoint/2010/main" val="441300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B33E9BA0-45C9-4A6C-9F7A-15E68229B217}"/>
              </a:ext>
            </a:extLst>
          </p:cNvPr>
          <p:cNvGraphicFramePr>
            <a:graphicFrameLocks noGrp="1"/>
          </p:cNvGraphicFramePr>
          <p:nvPr>
            <p:extLst>
              <p:ext uri="{D42A27DB-BD31-4B8C-83A1-F6EECF244321}">
                <p14:modId xmlns:p14="http://schemas.microsoft.com/office/powerpoint/2010/main" val="809031356"/>
              </p:ext>
            </p:extLst>
          </p:nvPr>
        </p:nvGraphicFramePr>
        <p:xfrm>
          <a:off x="122462" y="430887"/>
          <a:ext cx="11903531" cy="7373147"/>
        </p:xfrm>
        <a:graphic>
          <a:graphicData uri="http://schemas.openxmlformats.org/drawingml/2006/table">
            <a:tbl>
              <a:tblPr firstRow="1" bandRow="1">
                <a:tableStyleId>{21E4AEA4-8DFA-4A89-87EB-49C32662AFE0}</a:tableStyleId>
              </a:tblPr>
              <a:tblGrid>
                <a:gridCol w="3861709">
                  <a:extLst>
                    <a:ext uri="{9D8B030D-6E8A-4147-A177-3AD203B41FA5}">
                      <a16:colId xmlns:a16="http://schemas.microsoft.com/office/drawing/2014/main" val="1351872960"/>
                    </a:ext>
                  </a:extLst>
                </a:gridCol>
                <a:gridCol w="4071188">
                  <a:extLst>
                    <a:ext uri="{9D8B030D-6E8A-4147-A177-3AD203B41FA5}">
                      <a16:colId xmlns:a16="http://schemas.microsoft.com/office/drawing/2014/main" val="2417731719"/>
                    </a:ext>
                  </a:extLst>
                </a:gridCol>
                <a:gridCol w="3970634">
                  <a:extLst>
                    <a:ext uri="{9D8B030D-6E8A-4147-A177-3AD203B41FA5}">
                      <a16:colId xmlns:a16="http://schemas.microsoft.com/office/drawing/2014/main" val="709092940"/>
                    </a:ext>
                  </a:extLst>
                </a:gridCol>
              </a:tblGrid>
              <a:tr h="389254">
                <a:tc>
                  <a:txBody>
                    <a:bodyPr/>
                    <a:lstStyle/>
                    <a:p>
                      <a:pPr lvl="0" algn="l" rtl="0">
                        <a:buNone/>
                      </a:pPr>
                      <a:r>
                        <a:rPr lang="en-US" sz="1200" b="1" i="0">
                          <a:effectLst/>
                        </a:rPr>
                        <a:t>Check List</a:t>
                      </a:r>
                    </a:p>
                  </a:txBody>
                  <a:tcPr/>
                </a:tc>
                <a:tc>
                  <a:txBody>
                    <a:bodyPr/>
                    <a:lstStyle/>
                    <a:p>
                      <a:pPr lvl="0" algn="l" rtl="0">
                        <a:buNone/>
                      </a:pPr>
                      <a:r>
                        <a:rPr lang="en-US" sz="1100">
                          <a:effectLst/>
                        </a:rPr>
                        <a:t>OB Team </a:t>
                      </a:r>
                      <a:endParaRPr lang="en-US" b="0" i="0">
                        <a:effectLst/>
                      </a:endParaRPr>
                    </a:p>
                  </a:txBody>
                  <a:tcPr/>
                </a:tc>
                <a:tc>
                  <a:txBody>
                    <a:bodyPr/>
                    <a:lstStyle/>
                    <a:p>
                      <a:pPr lvl="0" algn="l" rtl="0">
                        <a:buNone/>
                      </a:pPr>
                      <a:r>
                        <a:rPr lang="en-US" sz="1100">
                          <a:effectLst/>
                        </a:rPr>
                        <a:t>HBS Team  </a:t>
                      </a:r>
                      <a:endParaRPr lang="en-US" b="0" i="0">
                        <a:effectLst/>
                      </a:endParaRPr>
                    </a:p>
                  </a:txBody>
                  <a:tcPr/>
                </a:tc>
                <a:extLst>
                  <a:ext uri="{0D108BD9-81ED-4DB2-BD59-A6C34878D82A}">
                    <a16:rowId xmlns:a16="http://schemas.microsoft.com/office/drawing/2014/main" val="1448362774"/>
                  </a:ext>
                </a:extLst>
              </a:tr>
              <a:tr h="827223">
                <a:tc>
                  <a:txBody>
                    <a:bodyPr/>
                    <a:lstStyle/>
                    <a:p>
                      <a:pPr lvl="0" algn="l" rtl="0">
                        <a:buNone/>
                      </a:pPr>
                      <a:r>
                        <a:rPr lang="en-US" sz="1050" b="1" i="0">
                          <a:effectLst/>
                        </a:rPr>
                        <a:t>Admitting </a:t>
                      </a:r>
                    </a:p>
                    <a:p>
                      <a:pPr lvl="0" algn="l" rtl="0">
                        <a:buNone/>
                      </a:pPr>
                      <a:r>
                        <a:rPr lang="en-US" sz="1050" b="0" i="0">
                          <a:effectLst/>
                        </a:rPr>
                        <a:t>(Ideally will request that ED-MD sends a 3-way cortext to HBS consultant and OB on call for any pregnant COVID patient that meets admission criteria)</a:t>
                      </a:r>
                    </a:p>
                  </a:txBody>
                  <a:tcPr/>
                </a:tc>
                <a:tc>
                  <a:txBody>
                    <a:bodyPr/>
                    <a:lstStyle/>
                    <a:p>
                      <a:pPr lvl="0" algn="l" rtl="0">
                        <a:buNone/>
                      </a:pPr>
                      <a:r>
                        <a:rPr lang="en-US" sz="1050" b="0" i="0">
                          <a:effectLst/>
                        </a:rPr>
                        <a:t>Consults on patients in the ED. </a:t>
                      </a:r>
                    </a:p>
                    <a:p>
                      <a:pPr lvl="0" algn="l" rtl="0">
                        <a:buNone/>
                      </a:pPr>
                      <a:r>
                        <a:rPr lang="en-US" sz="1050" b="0" i="0">
                          <a:effectLst/>
                        </a:rPr>
                        <a:t>(Follows workflow as depicted below)</a:t>
                      </a:r>
                    </a:p>
                  </a:txBody>
                  <a:tcPr/>
                </a:tc>
                <a:tc>
                  <a:txBody>
                    <a:bodyPr/>
                    <a:lstStyle/>
                    <a:p>
                      <a:pPr lvl="0" algn="l" rtl="0">
                        <a:buNone/>
                      </a:pPr>
                      <a:r>
                        <a:rPr lang="en-US" sz="1050" b="0" i="0">
                          <a:effectLst/>
                        </a:rPr>
                        <a:t>HBS places admit orders.</a:t>
                      </a:r>
                    </a:p>
                    <a:p>
                      <a:pPr lvl="0" algn="l" rtl="0">
                        <a:buNone/>
                      </a:pPr>
                      <a:r>
                        <a:rPr lang="en-US" sz="1050" b="0" i="0">
                          <a:effectLst/>
                        </a:rPr>
                        <a:t>(Follows workflow as depicted below)</a:t>
                      </a:r>
                    </a:p>
                  </a:txBody>
                  <a:tcPr/>
                </a:tc>
                <a:extLst>
                  <a:ext uri="{0D108BD9-81ED-4DB2-BD59-A6C34878D82A}">
                    <a16:rowId xmlns:a16="http://schemas.microsoft.com/office/drawing/2014/main" val="781796117"/>
                  </a:ext>
                </a:extLst>
              </a:tr>
              <a:tr h="506186">
                <a:tc>
                  <a:txBody>
                    <a:bodyPr/>
                    <a:lstStyle/>
                    <a:p>
                      <a:pPr lvl="0" algn="l" rtl="0">
                        <a:buNone/>
                      </a:pPr>
                      <a:r>
                        <a:rPr lang="en-US" sz="1050" b="1" i="0">
                          <a:effectLst/>
                        </a:rPr>
                        <a:t>Rounding </a:t>
                      </a:r>
                      <a:r>
                        <a:rPr lang="en-US" sz="1050" b="0" i="0">
                          <a:effectLst/>
                        </a:rPr>
                        <a:t>Communicate directly via phone or cortext.</a:t>
                      </a:r>
                    </a:p>
                  </a:txBody>
                  <a:tcPr/>
                </a:tc>
                <a:tc>
                  <a:txBody>
                    <a:bodyPr/>
                    <a:lstStyle/>
                    <a:p>
                      <a:pPr lvl="0" algn="l" rtl="0">
                        <a:buNone/>
                      </a:pPr>
                      <a:r>
                        <a:rPr lang="en-US" sz="1050" b="0" i="0">
                          <a:effectLst/>
                        </a:rPr>
                        <a:t>Daily rounding throughout hospitalization starting from time of request from ED for consultation/admission. </a:t>
                      </a:r>
                    </a:p>
                  </a:txBody>
                  <a:tcPr/>
                </a:tc>
                <a:tc>
                  <a:txBody>
                    <a:bodyPr/>
                    <a:lstStyle/>
                    <a:p>
                      <a:pPr lvl="0" algn="l" rtl="0">
                        <a:buNone/>
                      </a:pPr>
                      <a:r>
                        <a:rPr lang="en-US" sz="1050" b="0" i="0">
                          <a:effectLst/>
                        </a:rPr>
                        <a:t>Daily Rounding </a:t>
                      </a:r>
                    </a:p>
                  </a:txBody>
                  <a:tcPr/>
                </a:tc>
                <a:extLst>
                  <a:ext uri="{0D108BD9-81ED-4DB2-BD59-A6C34878D82A}">
                    <a16:rowId xmlns:a16="http://schemas.microsoft.com/office/drawing/2014/main" val="3650140850"/>
                  </a:ext>
                </a:extLst>
              </a:tr>
              <a:tr h="457200">
                <a:tc>
                  <a:txBody>
                    <a:bodyPr/>
                    <a:lstStyle/>
                    <a:p>
                      <a:pPr lvl="0" algn="l" rtl="0">
                        <a:buNone/>
                      </a:pPr>
                      <a:r>
                        <a:rPr lang="en-US" sz="1050" b="1" i="0">
                          <a:effectLst/>
                        </a:rPr>
                        <a:t>Management of Hypoxia</a:t>
                      </a:r>
                    </a:p>
                  </a:txBody>
                  <a:tcPr/>
                </a:tc>
                <a:tc>
                  <a:txBody>
                    <a:bodyPr/>
                    <a:lstStyle/>
                    <a:p>
                      <a:pPr lvl="0" algn="l" rtl="0">
                        <a:buNone/>
                      </a:pPr>
                      <a:r>
                        <a:rPr lang="en-US" sz="1050">
                          <a:effectLst/>
                        </a:rPr>
                        <a:t>Oxygen saturation target ≥ 95%</a:t>
                      </a:r>
                    </a:p>
                    <a:p>
                      <a:pPr lvl="0" algn="l" rtl="0">
                        <a:buNone/>
                      </a:pPr>
                      <a:r>
                        <a:rPr lang="en-US" sz="1050">
                          <a:effectLst/>
                        </a:rPr>
                        <a:t>Defer to HBS for further titration/weaning.</a:t>
                      </a:r>
                    </a:p>
                    <a:p>
                      <a:pPr lvl="0" algn="l" rtl="0">
                        <a:buNone/>
                      </a:pPr>
                      <a:r>
                        <a:rPr lang="en-US" sz="1050" b="0" i="0">
                          <a:effectLst/>
                        </a:rPr>
                        <a:t>Offer recommendations/advice if one feels that proning  is appropriate </a:t>
                      </a:r>
                    </a:p>
                  </a:txBody>
                  <a:tcPr/>
                </a:tc>
                <a:tc>
                  <a:txBody>
                    <a:bodyPr/>
                    <a:lstStyle/>
                    <a:p>
                      <a:pPr lvl="0" algn="l" rtl="0">
                        <a:buNone/>
                      </a:pPr>
                      <a:r>
                        <a:rPr lang="en-US" sz="1050">
                          <a:effectLst/>
                        </a:rPr>
                        <a:t>Manage oxygen requirement/respiratory interventions working directly with RN and RT.</a:t>
                      </a:r>
                    </a:p>
                    <a:p>
                      <a:pPr lvl="0" algn="l" rtl="0">
                        <a:buNone/>
                      </a:pPr>
                      <a:r>
                        <a:rPr lang="en-US" sz="1050" b="0" i="0">
                          <a:effectLst/>
                        </a:rPr>
                        <a:t>Work with OB and RN/RT  to ensure patient is adequately proned.</a:t>
                      </a:r>
                    </a:p>
                  </a:txBody>
                  <a:tcPr/>
                </a:tc>
                <a:extLst>
                  <a:ext uri="{0D108BD9-81ED-4DB2-BD59-A6C34878D82A}">
                    <a16:rowId xmlns:a16="http://schemas.microsoft.com/office/drawing/2014/main" val="1793441347"/>
                  </a:ext>
                </a:extLst>
              </a:tr>
              <a:tr h="800100">
                <a:tc>
                  <a:txBody>
                    <a:bodyPr/>
                    <a:lstStyle/>
                    <a:p>
                      <a:pPr lvl="0" algn="l" rtl="0">
                        <a:buNone/>
                      </a:pPr>
                      <a:r>
                        <a:rPr lang="en-US" sz="1050" b="1" i="0">
                          <a:effectLst/>
                        </a:rPr>
                        <a:t>Steroid dosing and ordering</a:t>
                      </a:r>
                    </a:p>
                    <a:p>
                      <a:pPr lvl="0" algn="l" rtl="0">
                        <a:buNone/>
                      </a:pPr>
                      <a:r>
                        <a:rPr lang="en-US" sz="1050" b="0" i="0">
                          <a:effectLst/>
                        </a:rPr>
                        <a:t>OB and HBS are expected to communicate directly if there is a deviation from standard regimen.</a:t>
                      </a:r>
                    </a:p>
                  </a:txBody>
                  <a:tcPr/>
                </a:tc>
                <a:tc>
                  <a:txBody>
                    <a:bodyPr/>
                    <a:lstStyle/>
                    <a:p>
                      <a:pPr lvl="0" algn="l" rtl="0">
                        <a:buNone/>
                      </a:pPr>
                      <a:r>
                        <a:rPr lang="en-US" sz="1050">
                          <a:effectLst/>
                        </a:rPr>
                        <a:t>Review steroid orders and make adjustments in HC to meet fetal needs of indicated ( Fetal lung maturity :6mg IV Q12 x4 doses) </a:t>
                      </a:r>
                      <a:endParaRPr lang="en-US" sz="1050" b="0" i="0">
                        <a:effectLst/>
                      </a:endParaRPr>
                    </a:p>
                  </a:txBody>
                  <a:tcPr/>
                </a:tc>
                <a:tc>
                  <a:txBody>
                    <a:bodyPr/>
                    <a:lstStyle/>
                    <a:p>
                      <a:pPr lvl="0" algn="l" rtl="0">
                        <a:buNone/>
                      </a:pPr>
                      <a:r>
                        <a:rPr lang="en-US" sz="1050">
                          <a:effectLst/>
                        </a:rPr>
                        <a:t>Order  standard dose regimen to meet maternal needs. (May need to be adjusted depending on severity and response to treatment often in consultation with Pulmonary)</a:t>
                      </a:r>
                      <a:endParaRPr lang="en-US" sz="1050" b="0" i="0">
                        <a:effectLst/>
                      </a:endParaRPr>
                    </a:p>
                  </a:txBody>
                  <a:tcPr/>
                </a:tc>
                <a:extLst>
                  <a:ext uri="{0D108BD9-81ED-4DB2-BD59-A6C34878D82A}">
                    <a16:rowId xmlns:a16="http://schemas.microsoft.com/office/drawing/2014/main" val="281407082"/>
                  </a:ext>
                </a:extLst>
              </a:tr>
              <a:tr h="465364">
                <a:tc>
                  <a:txBody>
                    <a:bodyPr/>
                    <a:lstStyle/>
                    <a:p>
                      <a:pPr lvl="0" algn="l" rtl="0">
                        <a:buNone/>
                      </a:pPr>
                      <a:r>
                        <a:rPr lang="en-US" sz="1050" b="1" i="0">
                          <a:effectLst/>
                        </a:rPr>
                        <a:t>Anticoagulation</a:t>
                      </a:r>
                    </a:p>
                  </a:txBody>
                  <a:tcPr/>
                </a:tc>
                <a:tc>
                  <a:txBody>
                    <a:bodyPr/>
                    <a:lstStyle/>
                    <a:p>
                      <a:pPr lvl="0" algn="l" rtl="0">
                        <a:buNone/>
                      </a:pPr>
                      <a:r>
                        <a:rPr lang="en-US" sz="1050">
                          <a:effectLst/>
                        </a:rPr>
                        <a:t>Order anticoagulation on admission and discharge in keeping with guidelines for pregnant patients</a:t>
                      </a:r>
                      <a:endParaRPr lang="en-US" sz="1050" b="0" i="0">
                        <a:effectLst/>
                      </a:endParaRPr>
                    </a:p>
                  </a:txBody>
                  <a:tcPr/>
                </a:tc>
                <a:tc>
                  <a:txBody>
                    <a:bodyPr/>
                    <a:lstStyle/>
                    <a:p>
                      <a:pPr lvl="0" algn="l" rtl="0">
                        <a:buNone/>
                      </a:pPr>
                      <a:r>
                        <a:rPr lang="en-US" sz="1050" b="0" i="0">
                          <a:effectLst/>
                        </a:rPr>
                        <a:t>Defer to OB</a:t>
                      </a:r>
                    </a:p>
                  </a:txBody>
                  <a:tcPr/>
                </a:tc>
                <a:extLst>
                  <a:ext uri="{0D108BD9-81ED-4DB2-BD59-A6C34878D82A}">
                    <a16:rowId xmlns:a16="http://schemas.microsoft.com/office/drawing/2014/main" val="3311141471"/>
                  </a:ext>
                </a:extLst>
              </a:tr>
              <a:tr h="409847">
                <a:tc>
                  <a:txBody>
                    <a:bodyPr/>
                    <a:lstStyle/>
                    <a:p>
                      <a:pPr lvl="0" algn="l" rtl="0">
                        <a:buNone/>
                      </a:pPr>
                      <a:r>
                        <a:rPr lang="en-US" sz="1050" b="1" i="0">
                          <a:effectLst/>
                        </a:rPr>
                        <a:t>Medication safety </a:t>
                      </a:r>
                    </a:p>
                  </a:txBody>
                  <a:tcPr/>
                </a:tc>
                <a:tc>
                  <a:txBody>
                    <a:bodyPr/>
                    <a:lstStyle/>
                    <a:p>
                      <a:pPr lvl="0" algn="l" rtl="0">
                        <a:buNone/>
                      </a:pPr>
                      <a:r>
                        <a:rPr lang="en-US" sz="1050">
                          <a:effectLst/>
                        </a:rPr>
                        <a:t>Review  medication safety for fetus and communicate any concerns to the treatment team</a:t>
                      </a:r>
                      <a:endParaRPr lang="en-US" sz="1050" b="0" i="0">
                        <a:effectLst/>
                      </a:endParaRPr>
                    </a:p>
                  </a:txBody>
                  <a:tcPr/>
                </a:tc>
                <a:tc>
                  <a:txBody>
                    <a:bodyPr/>
                    <a:lstStyle/>
                    <a:p>
                      <a:pPr lvl="0" algn="l" rtl="0">
                        <a:buNone/>
                      </a:pPr>
                      <a:r>
                        <a:rPr lang="en-US" sz="1050" b="0" i="0">
                          <a:effectLst/>
                        </a:rPr>
                        <a:t>Defer to OB</a:t>
                      </a:r>
                    </a:p>
                  </a:txBody>
                  <a:tcPr/>
                </a:tc>
                <a:extLst>
                  <a:ext uri="{0D108BD9-81ED-4DB2-BD59-A6C34878D82A}">
                    <a16:rowId xmlns:a16="http://schemas.microsoft.com/office/drawing/2014/main" val="2440436255"/>
                  </a:ext>
                </a:extLst>
              </a:tr>
              <a:tr h="403995">
                <a:tc>
                  <a:txBody>
                    <a:bodyPr/>
                    <a:lstStyle/>
                    <a:p>
                      <a:pPr lvl="0" algn="l" rtl="0">
                        <a:buNone/>
                      </a:pPr>
                      <a:r>
                        <a:rPr lang="en-US" sz="1050" b="1" i="0">
                          <a:effectLst/>
                        </a:rPr>
                        <a:t>COVID Specific Treatment</a:t>
                      </a:r>
                    </a:p>
                  </a:txBody>
                  <a:tcPr/>
                </a:tc>
                <a:tc>
                  <a:txBody>
                    <a:bodyPr/>
                    <a:lstStyle/>
                    <a:p>
                      <a:pPr lvl="0" algn="l" rtl="0">
                        <a:buNone/>
                      </a:pPr>
                      <a:r>
                        <a:rPr lang="en-US" sz="1050" b="0" i="0">
                          <a:effectLst/>
                        </a:rPr>
                        <a:t>Defer to HBS</a:t>
                      </a:r>
                    </a:p>
                  </a:txBody>
                  <a:tcPr/>
                </a:tc>
                <a:tc>
                  <a:txBody>
                    <a:bodyPr/>
                    <a:lstStyle/>
                    <a:p>
                      <a:pPr lvl="0" algn="l" rtl="0">
                        <a:buNone/>
                      </a:pPr>
                      <a:r>
                        <a:rPr lang="en-US" sz="1050" b="0" i="0">
                          <a:effectLst/>
                        </a:rPr>
                        <a:t>Responsible for ordering  Remdesivir, Tocilizumab or Baricitinib (May consult ID as needed)</a:t>
                      </a:r>
                    </a:p>
                  </a:txBody>
                  <a:tcPr/>
                </a:tc>
                <a:extLst>
                  <a:ext uri="{0D108BD9-81ED-4DB2-BD59-A6C34878D82A}">
                    <a16:rowId xmlns:a16="http://schemas.microsoft.com/office/drawing/2014/main" val="405573904"/>
                  </a:ext>
                </a:extLst>
              </a:tr>
              <a:tr h="293914">
                <a:tc>
                  <a:txBody>
                    <a:bodyPr/>
                    <a:lstStyle/>
                    <a:p>
                      <a:pPr lvl="0" algn="l" rtl="0">
                        <a:buNone/>
                      </a:pPr>
                      <a:r>
                        <a:rPr lang="en-US" sz="1050" b="1" i="0">
                          <a:effectLst/>
                          <a:latin typeface="+mj-lt"/>
                        </a:rPr>
                        <a:t>Fetal Monitoring </a:t>
                      </a:r>
                    </a:p>
                  </a:txBody>
                  <a:tcPr/>
                </a:tc>
                <a:tc>
                  <a:txBody>
                    <a:bodyPr/>
                    <a:lstStyle/>
                    <a:p>
                      <a:pPr lvl="0" algn="l" rtl="0">
                        <a:buNone/>
                      </a:pPr>
                      <a:r>
                        <a:rPr lang="en-US" sz="1050" b="0" i="0">
                          <a:effectLst/>
                          <a:latin typeface="+mj-lt"/>
                        </a:rPr>
                        <a:t>Responsible for ensuring routine monitoring.</a:t>
                      </a:r>
                    </a:p>
                  </a:txBody>
                  <a:tcPr/>
                </a:tc>
                <a:tc>
                  <a:txBody>
                    <a:bodyPr/>
                    <a:lstStyle/>
                    <a:p>
                      <a:pPr lvl="0" algn="l" rtl="0">
                        <a:buNone/>
                      </a:pPr>
                      <a:r>
                        <a:rPr lang="en-US" sz="1050" b="0" i="0">
                          <a:solidFill>
                            <a:srgbClr val="000000"/>
                          </a:solidFill>
                          <a:effectLst/>
                          <a:latin typeface="+mj-lt"/>
                        </a:rPr>
                        <a:t>Defer to OB</a:t>
                      </a:r>
                    </a:p>
                  </a:txBody>
                  <a:tcPr/>
                </a:tc>
                <a:extLst>
                  <a:ext uri="{0D108BD9-81ED-4DB2-BD59-A6C34878D82A}">
                    <a16:rowId xmlns:a16="http://schemas.microsoft.com/office/drawing/2014/main" val="1432449731"/>
                  </a:ext>
                </a:extLst>
              </a:tr>
              <a:tr h="0">
                <a:tc>
                  <a:txBody>
                    <a:bodyPr/>
                    <a:lstStyle/>
                    <a:p>
                      <a:pPr lvl="0" algn="l" rtl="0">
                        <a:buNone/>
                      </a:pPr>
                      <a:r>
                        <a:rPr lang="en-US" sz="1050" b="1" i="0">
                          <a:effectLst/>
                          <a:latin typeface="+mj-lt"/>
                        </a:rPr>
                        <a:t>Clinical Deterioration</a:t>
                      </a:r>
                    </a:p>
                  </a:txBody>
                  <a:tcPr/>
                </a:tc>
                <a:tc>
                  <a:txBody>
                    <a:bodyPr/>
                    <a:lstStyle/>
                    <a:p>
                      <a:pPr lvl="0" algn="l" rtl="0">
                        <a:buNone/>
                      </a:pPr>
                      <a:r>
                        <a:rPr lang="en-US" sz="1050">
                          <a:effectLst/>
                          <a:latin typeface="+mj-lt"/>
                        </a:rPr>
                        <a:t>Review and determine delivery indications. Consult appropriate teams </a:t>
                      </a:r>
                      <a:endParaRPr lang="en-US" sz="1050" b="0" i="0">
                        <a:effectLst/>
                        <a:latin typeface="+mj-lt"/>
                      </a:endParaRPr>
                    </a:p>
                  </a:txBody>
                  <a:tcPr/>
                </a:tc>
                <a:tc>
                  <a:txBody>
                    <a:bodyPr/>
                    <a:lstStyle/>
                    <a:p>
                      <a:pPr lvl="0" algn="l" rtl="0">
                        <a:buNone/>
                      </a:pPr>
                      <a:r>
                        <a:rPr lang="en-US" sz="1050" b="0" i="0">
                          <a:effectLst/>
                          <a:latin typeface="+mj-lt"/>
                        </a:rPr>
                        <a:t>Responsible for up-transfer to ICU in consultation with critical care team and ID if indicated.</a:t>
                      </a:r>
                    </a:p>
                    <a:p>
                      <a:pPr lvl="0" algn="l" rtl="0">
                        <a:buNone/>
                      </a:pPr>
                      <a:endParaRPr lang="en-US" sz="1050" b="0" i="0">
                        <a:effectLst/>
                        <a:latin typeface="+mj-lt"/>
                      </a:endParaRPr>
                    </a:p>
                  </a:txBody>
                  <a:tcPr/>
                </a:tc>
                <a:extLst>
                  <a:ext uri="{0D108BD9-81ED-4DB2-BD59-A6C34878D82A}">
                    <a16:rowId xmlns:a16="http://schemas.microsoft.com/office/drawing/2014/main" val="80973039"/>
                  </a:ext>
                </a:extLst>
              </a:tr>
              <a:tr h="2125146">
                <a:tc>
                  <a:txBody>
                    <a:bodyPr/>
                    <a:lstStyle/>
                    <a:p>
                      <a:pPr lvl="0" algn="l" rtl="0">
                        <a:buNone/>
                      </a:pPr>
                      <a:r>
                        <a:rPr lang="en-US" sz="1050" b="1" i="0">
                          <a:effectLst/>
                        </a:rPr>
                        <a:t>Discharge </a:t>
                      </a:r>
                    </a:p>
                  </a:txBody>
                  <a:tcPr/>
                </a:tc>
                <a:tc>
                  <a:txBody>
                    <a:bodyPr/>
                    <a:lstStyle/>
                    <a:p>
                      <a:pPr lvl="0" algn="l" rtl="0">
                        <a:buNone/>
                      </a:pPr>
                      <a:r>
                        <a:rPr lang="en-US" sz="1050">
                          <a:effectLst/>
                        </a:rPr>
                        <a:t>Arrange Follow-up appointment, order  discharge medications (specific to OB) and provide instructions. </a:t>
                      </a:r>
                      <a:endParaRPr lang="en-US" sz="1050" b="0" i="0">
                        <a:effectLst/>
                      </a:endParaRPr>
                    </a:p>
                  </a:txBody>
                  <a:tcPr/>
                </a:tc>
                <a:tc>
                  <a:txBody>
                    <a:bodyPr/>
                    <a:lstStyle/>
                    <a:p>
                      <a:pPr marL="171450" lvl="0" indent="-171450" algn="l" rtl="0">
                        <a:buFont typeface="Arial" panose="020B0604020202020204" pitchFamily="34" charset="0"/>
                        <a:buChar char="•"/>
                      </a:pPr>
                      <a:r>
                        <a:rPr lang="en-US" sz="1050">
                          <a:effectLst/>
                        </a:rPr>
                        <a:t>Notify OB team of potential discharge.</a:t>
                      </a:r>
                    </a:p>
                    <a:p>
                      <a:pPr marL="171450" lvl="0" indent="-171450" algn="l" rtl="0">
                        <a:buFont typeface="Arial" panose="020B0604020202020204" pitchFamily="34" charset="0"/>
                        <a:buChar char="•"/>
                      </a:pPr>
                      <a:r>
                        <a:rPr lang="en-US" sz="1050">
                          <a:effectLst/>
                        </a:rPr>
                        <a:t>Coordinate with PCC if home oxygen will be required and place the orders.</a:t>
                      </a:r>
                    </a:p>
                    <a:p>
                      <a:pPr marL="171450" lvl="0" indent="-171450" algn="l" rtl="0">
                        <a:buFont typeface="Arial" panose="020B0604020202020204" pitchFamily="34" charset="0"/>
                        <a:buChar char="•"/>
                      </a:pPr>
                      <a:r>
                        <a:rPr lang="en-US" sz="1050">
                          <a:effectLst/>
                        </a:rPr>
                        <a:t>Complete the DC summary and DCI instruction(as it applies to your specialty). Include COVID specific instructions with isolation guidelines.</a:t>
                      </a:r>
                    </a:p>
                    <a:p>
                      <a:pPr marL="171450" lvl="0" indent="-171450" algn="l" rtl="0">
                        <a:buFont typeface="Arial" panose="020B0604020202020204" pitchFamily="34" charset="0"/>
                        <a:buChar char="•"/>
                      </a:pPr>
                      <a:r>
                        <a:rPr lang="en-US" sz="1050">
                          <a:effectLst/>
                        </a:rPr>
                        <a:t>Place DC order (Conditional DC orders may be used with such  wording as “DC home when cleared by OB-MD). </a:t>
                      </a:r>
                    </a:p>
                    <a:p>
                      <a:pPr lvl="0" algn="l" rtl="0">
                        <a:buNone/>
                      </a:pPr>
                      <a:endParaRPr lang="en-US" sz="1050" b="0" i="0">
                        <a:effectLst/>
                      </a:endParaRPr>
                    </a:p>
                  </a:txBody>
                  <a:tcPr/>
                </a:tc>
                <a:extLst>
                  <a:ext uri="{0D108BD9-81ED-4DB2-BD59-A6C34878D82A}">
                    <a16:rowId xmlns:a16="http://schemas.microsoft.com/office/drawing/2014/main" val="2402452642"/>
                  </a:ext>
                </a:extLst>
              </a:tr>
            </a:tbl>
          </a:graphicData>
        </a:graphic>
      </p:graphicFrame>
      <p:sp>
        <p:nvSpPr>
          <p:cNvPr id="3" name="TextBox 2">
            <a:extLst>
              <a:ext uri="{FF2B5EF4-FFF2-40B4-BE49-F238E27FC236}">
                <a16:creationId xmlns:a16="http://schemas.microsoft.com/office/drawing/2014/main" id="{DEC1DFEF-ABAA-4023-B227-4BB7C2BC2A8B}"/>
              </a:ext>
            </a:extLst>
          </p:cNvPr>
          <p:cNvSpPr txBox="1"/>
          <p:nvPr/>
        </p:nvSpPr>
        <p:spPr>
          <a:xfrm>
            <a:off x="1950583" y="0"/>
            <a:ext cx="7953375" cy="430887"/>
          </a:xfrm>
          <a:prstGeom prst="rect">
            <a:avLst/>
          </a:prstGeom>
          <a:noFill/>
        </p:spPr>
        <p:txBody>
          <a:bodyPr wrap="square" lIns="91440" tIns="45720" rIns="91440" bIns="45720" rtlCol="0" anchor="t">
            <a:spAutoFit/>
          </a:bodyPr>
          <a:lstStyle/>
          <a:p>
            <a:r>
              <a:rPr lang="en-US" sz="2200"/>
              <a:t>Co-management of COVID Med/Surg Patients w/ Viable Pregnancy </a:t>
            </a:r>
            <a:endParaRPr lang="en-US" sz="2200">
              <a:cs typeface="Calibri"/>
            </a:endParaRPr>
          </a:p>
        </p:txBody>
      </p:sp>
    </p:spTree>
    <p:extLst>
      <p:ext uri="{BB962C8B-B14F-4D97-AF65-F5344CB8AC3E}">
        <p14:creationId xmlns:p14="http://schemas.microsoft.com/office/powerpoint/2010/main" val="15619853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79DD0-6A60-423E-8809-C87B08899F33}"/>
              </a:ext>
            </a:extLst>
          </p:cNvPr>
          <p:cNvSpPr>
            <a:spLocks noGrp="1"/>
          </p:cNvSpPr>
          <p:nvPr>
            <p:ph type="title"/>
          </p:nvPr>
        </p:nvSpPr>
        <p:spPr/>
        <p:txBody>
          <a:bodyPr/>
          <a:lstStyle/>
          <a:p>
            <a:r>
              <a:rPr lang="en-US"/>
              <a:t>Medication safety</a:t>
            </a:r>
          </a:p>
        </p:txBody>
      </p:sp>
      <p:sp>
        <p:nvSpPr>
          <p:cNvPr id="3" name="Content Placeholder 2">
            <a:extLst>
              <a:ext uri="{FF2B5EF4-FFF2-40B4-BE49-F238E27FC236}">
                <a16:creationId xmlns:a16="http://schemas.microsoft.com/office/drawing/2014/main" id="{F8CB6D7E-4AB7-43F4-B138-31A014DBA676}"/>
              </a:ext>
            </a:extLst>
          </p:cNvPr>
          <p:cNvSpPr>
            <a:spLocks noGrp="1"/>
          </p:cNvSpPr>
          <p:nvPr>
            <p:ph idx="1"/>
          </p:nvPr>
        </p:nvSpPr>
        <p:spPr/>
        <p:txBody>
          <a:bodyPr/>
          <a:lstStyle/>
          <a:p>
            <a:r>
              <a:rPr lang="en-US"/>
              <a:t>In general, paucity of data</a:t>
            </a:r>
          </a:p>
          <a:p>
            <a:r>
              <a:rPr lang="en-US"/>
              <a:t>For most current medications used to treat COVID, benefits are felt to outweigh risks</a:t>
            </a:r>
          </a:p>
          <a:p>
            <a:pPr lvl="1"/>
            <a:r>
              <a:rPr lang="en-US"/>
              <a:t>Remdesivir</a:t>
            </a:r>
          </a:p>
          <a:p>
            <a:pPr lvl="1"/>
            <a:r>
              <a:rPr lang="en-US"/>
              <a:t>Tocilizumab</a:t>
            </a:r>
          </a:p>
          <a:p>
            <a:pPr lvl="1"/>
            <a:r>
              <a:rPr lang="en-US"/>
              <a:t>Baricitinib</a:t>
            </a:r>
          </a:p>
          <a:p>
            <a:r>
              <a:rPr lang="en-US"/>
              <a:t>Do not delay therapy simply to await teratogenic counseling</a:t>
            </a:r>
          </a:p>
        </p:txBody>
      </p:sp>
    </p:spTree>
    <p:extLst>
      <p:ext uri="{BB962C8B-B14F-4D97-AF65-F5344CB8AC3E}">
        <p14:creationId xmlns:p14="http://schemas.microsoft.com/office/powerpoint/2010/main" val="12693875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8FD48FB1-66D8-4676-B0AA-C139A1DB78D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F033F5AE-6728-4F19-8DED-658E674B31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82C7D74A-18BA-4709-A808-44E8815C443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B5164A3F-1561-4039-8185-AB0EEB713EA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2A35DB53-42BE-460E-9CA1-1294C98463C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useBgFill="1">
        <p:nvSpPr>
          <p:cNvPr id="20" name="Rectangle 19">
            <a:extLst>
              <a:ext uri="{FF2B5EF4-FFF2-40B4-BE49-F238E27FC236}">
                <a16:creationId xmlns:a16="http://schemas.microsoft.com/office/drawing/2014/main" id="{D067A139-86EB-480F-AE6B-AF8092F215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EA86D8A-FC5F-487F-A247-ED9AD0D9B8B0}"/>
              </a:ext>
            </a:extLst>
          </p:cNvPr>
          <p:cNvSpPr>
            <a:spLocks noGrp="1"/>
          </p:cNvSpPr>
          <p:nvPr>
            <p:ph type="title"/>
          </p:nvPr>
        </p:nvSpPr>
        <p:spPr>
          <a:xfrm>
            <a:off x="6095999" y="628617"/>
            <a:ext cx="5408613" cy="3028983"/>
          </a:xfrm>
        </p:spPr>
        <p:txBody>
          <a:bodyPr vert="horz" lIns="91440" tIns="45720" rIns="91440" bIns="45720" rtlCol="0" anchor="b">
            <a:normAutofit/>
          </a:bodyPr>
          <a:lstStyle/>
          <a:p>
            <a:r>
              <a:rPr lang="en-US" sz="4800"/>
              <a:t>Celebrations</a:t>
            </a:r>
          </a:p>
        </p:txBody>
      </p:sp>
      <p:sp>
        <p:nvSpPr>
          <p:cNvPr id="22" name="Snip Diagonal Corner Rectangle 6">
            <a:extLst>
              <a:ext uri="{FF2B5EF4-FFF2-40B4-BE49-F238E27FC236}">
                <a16:creationId xmlns:a16="http://schemas.microsoft.com/office/drawing/2014/main" id="{4E252378-AA68-427C-BF69-E4434E447D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000" y="620722"/>
            <a:ext cx="5136155" cy="5286838"/>
          </a:xfrm>
          <a:prstGeom prst="snip2DiagRect">
            <a:avLst>
              <a:gd name="adj1" fmla="val 9954"/>
              <a:gd name="adj2" fmla="val 0"/>
            </a:avLst>
          </a:prstGeom>
          <a:solidFill>
            <a:schemeClr val="tx1"/>
          </a:solidFill>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F1F8DE8E-508F-44B2-9864-FC1126417163}"/>
              </a:ext>
            </a:extLst>
          </p:cNvPr>
          <p:cNvPicPr>
            <a:picLocks noChangeAspect="1"/>
          </p:cNvPicPr>
          <p:nvPr/>
        </p:nvPicPr>
        <p:blipFill rotWithShape="1">
          <a:blip r:embed="rId2"/>
          <a:srcRect l="19551" r="19550" b="-1"/>
          <a:stretch/>
        </p:blipFill>
        <p:spPr>
          <a:xfrm>
            <a:off x="797205" y="786117"/>
            <a:ext cx="4809744" cy="4956048"/>
          </a:xfrm>
          <a:custGeom>
            <a:avLst/>
            <a:gdLst/>
            <a:ahLst/>
            <a:cxnLst/>
            <a:rect l="l" t="t" r="r" b="b"/>
            <a:pathLst>
              <a:path w="4809744" h="4956048">
                <a:moveTo>
                  <a:pt x="478762" y="0"/>
                </a:moveTo>
                <a:lnTo>
                  <a:pt x="4809744" y="0"/>
                </a:lnTo>
                <a:lnTo>
                  <a:pt x="4809744" y="4477286"/>
                </a:lnTo>
                <a:lnTo>
                  <a:pt x="4330982" y="4956048"/>
                </a:lnTo>
                <a:lnTo>
                  <a:pt x="0" y="4956048"/>
                </a:lnTo>
                <a:lnTo>
                  <a:pt x="0" y="478762"/>
                </a:lnTo>
                <a:close/>
              </a:path>
            </a:pathLst>
          </a:custGeom>
          <a:noFill/>
        </p:spPr>
      </p:pic>
      <p:sp>
        <p:nvSpPr>
          <p:cNvPr id="3" name="Footer Placeholder 2">
            <a:extLst>
              <a:ext uri="{FF2B5EF4-FFF2-40B4-BE49-F238E27FC236}">
                <a16:creationId xmlns:a16="http://schemas.microsoft.com/office/drawing/2014/main" id="{D48736A4-EC42-40F3-B127-A0F47B929146}"/>
              </a:ext>
            </a:extLst>
          </p:cNvPr>
          <p:cNvSpPr>
            <a:spLocks noGrp="1"/>
          </p:cNvSpPr>
          <p:nvPr>
            <p:ph type="ftr" sz="quarter" idx="11"/>
          </p:nvPr>
        </p:nvSpPr>
        <p:spPr>
          <a:xfrm>
            <a:off x="684212" y="6172200"/>
            <a:ext cx="7543800" cy="365125"/>
          </a:xfrm>
        </p:spPr>
        <p:txBody>
          <a:bodyPr vert="horz" lIns="91440" tIns="45720" rIns="91440" bIns="45720" rtlCol="0" anchor="t">
            <a:normAutofit/>
          </a:bodyPr>
          <a:lstStyle/>
          <a:p>
            <a:pPr marR="0" lvl="0" indent="0" fontAlgn="auto">
              <a:spcBef>
                <a:spcPct val="50000"/>
              </a:spcBef>
              <a:spcAft>
                <a:spcPct val="40000"/>
              </a:spcAft>
              <a:buClr>
                <a:srgbClr val="009CBD"/>
              </a:buClr>
              <a:buSzTx/>
              <a:buFontTx/>
              <a:buNone/>
              <a:tabLst/>
              <a:defRPr/>
            </a:pPr>
            <a:r>
              <a:rPr kumimoji="0" lang="en-US" b="0" i="0" u="none" strike="noStrike" kern="1200" cap="none" spc="0" normalizeH="0" baseline="0" noProof="0">
                <a:ln>
                  <a:noFill/>
                </a:ln>
                <a:solidFill>
                  <a:schemeClr val="bg2">
                    <a:lumMod val="50000"/>
                  </a:schemeClr>
                </a:solidFill>
                <a:effectLst/>
                <a:uLnTx/>
                <a:uFillTx/>
                <a:latin typeface="+mn-lt"/>
                <a:ea typeface="+mn-ea"/>
                <a:cs typeface="+mn-cs"/>
              </a:rPr>
              <a:t>© 2021 The Permanente Medical Group</a:t>
            </a:r>
          </a:p>
        </p:txBody>
      </p:sp>
      <p:sp>
        <p:nvSpPr>
          <p:cNvPr id="4" name="Slide Number Placeholder 3">
            <a:extLst>
              <a:ext uri="{FF2B5EF4-FFF2-40B4-BE49-F238E27FC236}">
                <a16:creationId xmlns:a16="http://schemas.microsoft.com/office/drawing/2014/main" id="{FCC6CD4C-6BA2-4545-B275-CA660EB093D4}"/>
              </a:ext>
            </a:extLst>
          </p:cNvPr>
          <p:cNvSpPr>
            <a:spLocks noGrp="1"/>
          </p:cNvSpPr>
          <p:nvPr>
            <p:ph type="sldNum" sz="quarter" idx="12"/>
          </p:nvPr>
        </p:nvSpPr>
        <p:spPr>
          <a:xfrm>
            <a:off x="10363200" y="5578475"/>
            <a:ext cx="1142245" cy="669925"/>
          </a:xfrm>
        </p:spPr>
        <p:txBody>
          <a:bodyPr vert="horz" lIns="91440" tIns="45720" rIns="91440" bIns="45720" rtlCol="0" anchor="b">
            <a:normAutofit/>
          </a:bodyPr>
          <a:lstStyle/>
          <a:p>
            <a:pPr marR="0" lvl="0" indent="0" fontAlgn="auto">
              <a:spcBef>
                <a:spcPts val="0"/>
              </a:spcBef>
              <a:spcAft>
                <a:spcPts val="600"/>
              </a:spcAft>
              <a:buClrTx/>
              <a:buSzTx/>
              <a:buFontTx/>
              <a:buNone/>
              <a:tabLst/>
              <a:defRPr/>
            </a:pPr>
            <a:fld id="{596267AD-9F74-48D6-B119-B1FC434C053C}" type="slidenum">
              <a:rPr kumimoji="0" lang="en-US" u="none" strike="noStrike" cap="none" spc="0" normalizeH="0" baseline="0" noProof="0" smtClean="0">
                <a:ln>
                  <a:noFill/>
                </a:ln>
                <a:uLnTx/>
                <a:uFillTx/>
              </a:rPr>
              <a:pPr marR="0" lvl="0" indent="0" fontAlgn="auto">
                <a:spcBef>
                  <a:spcPts val="0"/>
                </a:spcBef>
                <a:spcAft>
                  <a:spcPts val="600"/>
                </a:spcAft>
                <a:buClrTx/>
                <a:buSzTx/>
                <a:buFontTx/>
                <a:buNone/>
                <a:tabLst/>
                <a:defRPr/>
              </a:pPr>
              <a:t>3</a:t>
            </a:fld>
            <a:endParaRPr kumimoji="0" lang="en-US" u="none" strike="noStrike" cap="none" spc="0" normalizeH="0" baseline="0" noProof="0">
              <a:ln>
                <a:noFill/>
              </a:ln>
              <a:uLnTx/>
              <a:uFillTx/>
            </a:endParaRPr>
          </a:p>
        </p:txBody>
      </p:sp>
      <p:grpSp>
        <p:nvGrpSpPr>
          <p:cNvPr id="24" name="Group 23">
            <a:extLst>
              <a:ext uri="{FF2B5EF4-FFF2-40B4-BE49-F238E27FC236}">
                <a16:creationId xmlns:a16="http://schemas.microsoft.com/office/drawing/2014/main" id="{65E8C853-59EA-4FCB-BB4E-1B0AEEA408E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25" name="Straight Connector 24">
              <a:extLst>
                <a:ext uri="{FF2B5EF4-FFF2-40B4-BE49-F238E27FC236}">
                  <a16:creationId xmlns:a16="http://schemas.microsoft.com/office/drawing/2014/main" id="{C58D8A51-1FB2-4FA0-A860-D57179B52AF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75C2F33D-5361-48D8-899D-50A713699D5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30608EC6-04A0-4D53-B4C8-57F06AF1417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C9C42FEC-C8F1-465B-900B-C7F552326DE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84CDCA4C-0922-4330-AF15-394E8C6DDE1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3194443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pic>
        <p:nvPicPr>
          <p:cNvPr id="10" name="Picture 9" descr="Graphical user interface, text, application&#10;&#10;Description automatically generated">
            <a:extLst>
              <a:ext uri="{FF2B5EF4-FFF2-40B4-BE49-F238E27FC236}">
                <a16:creationId xmlns:a16="http://schemas.microsoft.com/office/drawing/2014/main" id="{3122FD88-7919-4E18-8419-9BE3D6A2EE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044" y="410501"/>
            <a:ext cx="10978979" cy="6103187"/>
          </a:xfrm>
          <a:prstGeom prst="rect">
            <a:avLst/>
          </a:prstGeom>
        </p:spPr>
      </p:pic>
    </p:spTree>
    <p:extLst>
      <p:ext uri="{BB962C8B-B14F-4D97-AF65-F5344CB8AC3E}">
        <p14:creationId xmlns:p14="http://schemas.microsoft.com/office/powerpoint/2010/main" val="21101588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D3120-070D-4EB9-BABC-F2E145BC9AC6}"/>
              </a:ext>
            </a:extLst>
          </p:cNvPr>
          <p:cNvSpPr>
            <a:spLocks noGrp="1"/>
          </p:cNvSpPr>
          <p:nvPr>
            <p:ph type="title"/>
          </p:nvPr>
        </p:nvSpPr>
        <p:spPr/>
        <p:txBody>
          <a:bodyPr/>
          <a:lstStyle/>
          <a:p>
            <a:r>
              <a:rPr lang="en-US"/>
              <a:t>		Thanks </a:t>
            </a:r>
            <a:br>
              <a:rPr lang="en-US"/>
            </a:br>
            <a:r>
              <a:rPr lang="en-US"/>
              <a:t>		Q &amp; A</a:t>
            </a:r>
            <a:br>
              <a:rPr lang="en-US"/>
            </a:br>
            <a:endParaRPr lang="en-US"/>
          </a:p>
        </p:txBody>
      </p:sp>
      <p:sp>
        <p:nvSpPr>
          <p:cNvPr id="3" name="Text Placeholder 2">
            <a:extLst>
              <a:ext uri="{FF2B5EF4-FFF2-40B4-BE49-F238E27FC236}">
                <a16:creationId xmlns:a16="http://schemas.microsoft.com/office/drawing/2014/main" id="{DAE8B191-D86A-4149-8751-B0D6A9BD461F}"/>
              </a:ext>
            </a:extLst>
          </p:cNvPr>
          <p:cNvSpPr>
            <a:spLocks noGrp="1"/>
          </p:cNvSpPr>
          <p:nvPr>
            <p:ph type="body" idx="1"/>
          </p:nvPr>
        </p:nvSpPr>
        <p:spPr/>
        <p:txBody>
          <a:bodyPr/>
          <a:lstStyle/>
          <a:p>
            <a:r>
              <a:rPr lang="en-US"/>
              <a:t>Further references are included in additional slides and will be included in the minutes of the meeting</a:t>
            </a:r>
          </a:p>
        </p:txBody>
      </p:sp>
    </p:spTree>
    <p:extLst>
      <p:ext uri="{BB962C8B-B14F-4D97-AF65-F5344CB8AC3E}">
        <p14:creationId xmlns:p14="http://schemas.microsoft.com/office/powerpoint/2010/main" val="25577543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B0702-BBF7-4BD9-9D15-DA509569CA0F}"/>
              </a:ext>
            </a:extLst>
          </p:cNvPr>
          <p:cNvSpPr>
            <a:spLocks noGrp="1"/>
          </p:cNvSpPr>
          <p:nvPr>
            <p:ph type="title"/>
          </p:nvPr>
        </p:nvSpPr>
        <p:spPr/>
        <p:txBody>
          <a:bodyPr/>
          <a:lstStyle/>
          <a:p>
            <a:r>
              <a:rPr lang="en-US"/>
              <a:t>DTL Updates</a:t>
            </a:r>
          </a:p>
        </p:txBody>
      </p:sp>
      <p:sp>
        <p:nvSpPr>
          <p:cNvPr id="3" name="Text Placeholder 2">
            <a:extLst>
              <a:ext uri="{FF2B5EF4-FFF2-40B4-BE49-F238E27FC236}">
                <a16:creationId xmlns:a16="http://schemas.microsoft.com/office/drawing/2014/main" id="{1A16E80C-9591-4FA6-991B-98AF551A7C37}"/>
              </a:ext>
            </a:extLst>
          </p:cNvPr>
          <p:cNvSpPr>
            <a:spLocks noGrp="1"/>
          </p:cNvSpPr>
          <p:nvPr>
            <p:ph type="body" idx="1"/>
          </p:nvPr>
        </p:nvSpPr>
        <p:spPr/>
        <p:txBody>
          <a:bodyPr vert="horz" lIns="91440" tIns="45720" rIns="91440" bIns="45720" rtlCol="0" anchor="t">
            <a:normAutofit/>
          </a:bodyPr>
          <a:lstStyle/>
          <a:p>
            <a:r>
              <a:rPr lang="en-US" dirty="0"/>
              <a:t>KPPACC Med Rec</a:t>
            </a:r>
          </a:p>
          <a:p>
            <a:r>
              <a:rPr lang="en-US" err="1"/>
              <a:t>ePOLST</a:t>
            </a:r>
            <a:endParaRPr lang="en-US"/>
          </a:p>
          <a:p>
            <a:r>
              <a:rPr lang="en-US" dirty="0"/>
              <a:t>Fall Health Connect Updates</a:t>
            </a:r>
            <a:endParaRPr lang="en-US" dirty="0">
              <a:cs typeface="Calibri"/>
            </a:endParaRPr>
          </a:p>
          <a:p>
            <a:endParaRPr lang="en-US"/>
          </a:p>
        </p:txBody>
      </p:sp>
    </p:spTree>
    <p:extLst>
      <p:ext uri="{BB962C8B-B14F-4D97-AF65-F5344CB8AC3E}">
        <p14:creationId xmlns:p14="http://schemas.microsoft.com/office/powerpoint/2010/main" val="39351209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DCFF6C4D-AE30-45C7-BD55-0367E0221B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2552" y="422030"/>
            <a:ext cx="10819575" cy="55989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8572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45F4E115-8C74-4E72-9304-AE986F7907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515" y="460716"/>
            <a:ext cx="11268970" cy="59365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94051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2A74DF47-547C-4125-A704-9A02A12938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2388" y="343925"/>
            <a:ext cx="9907224" cy="61701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64183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6AC015F3-33E6-4AD3-BEE1-5CB3C8094C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64181" y="1923756"/>
            <a:ext cx="6068274" cy="457803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a:extLst>
              <a:ext uri="{FF2B5EF4-FFF2-40B4-BE49-F238E27FC236}">
                <a16:creationId xmlns:a16="http://schemas.microsoft.com/office/drawing/2014/main" id="{29AA589D-E6AA-4507-AAFF-53F655426B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545" y="1923756"/>
            <a:ext cx="4644958" cy="311247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3077346-9902-455F-8D8C-FF97D56170E1}"/>
              </a:ext>
            </a:extLst>
          </p:cNvPr>
          <p:cNvSpPr txBox="1"/>
          <p:nvPr/>
        </p:nvSpPr>
        <p:spPr>
          <a:xfrm>
            <a:off x="2068549" y="217449"/>
            <a:ext cx="7343079"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a:ln>
                  <a:noFill/>
                </a:ln>
                <a:solidFill>
                  <a:prstClr val="black"/>
                </a:solidFill>
                <a:effectLst/>
                <a:uLnTx/>
                <a:uFillTx/>
                <a:latin typeface="Calibri" panose="020F0502020204030204"/>
                <a:ea typeface="+mn-ea"/>
                <a:cs typeface="+mn-cs"/>
              </a:rPr>
              <a:t>Feature Enriched Event Log</a:t>
            </a:r>
          </a:p>
        </p:txBody>
      </p:sp>
    </p:spTree>
    <p:extLst>
      <p:ext uri="{BB962C8B-B14F-4D97-AF65-F5344CB8AC3E}">
        <p14:creationId xmlns:p14="http://schemas.microsoft.com/office/powerpoint/2010/main" val="40715216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46AE5-266F-4E28-AF1A-6C04959F0979}"/>
              </a:ext>
            </a:extLst>
          </p:cNvPr>
          <p:cNvSpPr>
            <a:spLocks noGrp="1"/>
          </p:cNvSpPr>
          <p:nvPr>
            <p:ph type="title"/>
          </p:nvPr>
        </p:nvSpPr>
        <p:spPr/>
        <p:txBody>
          <a:bodyPr/>
          <a:lstStyle/>
          <a:p>
            <a:r>
              <a:rPr lang="en-US"/>
              <a:t>Chart Chat Admin Features</a:t>
            </a:r>
          </a:p>
        </p:txBody>
      </p:sp>
      <p:pic>
        <p:nvPicPr>
          <p:cNvPr id="5122" name="Picture 2">
            <a:extLst>
              <a:ext uri="{FF2B5EF4-FFF2-40B4-BE49-F238E27FC236}">
                <a16:creationId xmlns:a16="http://schemas.microsoft.com/office/drawing/2014/main" id="{E47B24DF-12CC-4A41-9A3B-68094252F14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64510" y="1710824"/>
            <a:ext cx="10689290" cy="4782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39515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a:extLst>
              <a:ext uri="{FF2B5EF4-FFF2-40B4-BE49-F238E27FC236}">
                <a16:creationId xmlns:a16="http://schemas.microsoft.com/office/drawing/2014/main" id="{2FBCD16E-7BB4-41A5-9EF0-0992A82ECB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8894" y="333973"/>
            <a:ext cx="5436664" cy="2676513"/>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a:extLst>
              <a:ext uri="{FF2B5EF4-FFF2-40B4-BE49-F238E27FC236}">
                <a16:creationId xmlns:a16="http://schemas.microsoft.com/office/drawing/2014/main" id="{957334BF-5A1D-469A-8A29-24E2BDB227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31574" y="333973"/>
            <a:ext cx="6021532" cy="58980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7540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a:extLst>
              <a:ext uri="{FF2B5EF4-FFF2-40B4-BE49-F238E27FC236}">
                <a16:creationId xmlns:a16="http://schemas.microsoft.com/office/drawing/2014/main" id="{7D969000-83BA-4DFB-92ED-1F30FA1F32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3138" y="682429"/>
            <a:ext cx="11037846" cy="40161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47371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8F1EF17D-1B70-428C-8A8A-A2C5B390E1E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13" name="Straight Connector 12">
              <a:extLst>
                <a:ext uri="{FF2B5EF4-FFF2-40B4-BE49-F238E27FC236}">
                  <a16:creationId xmlns:a16="http://schemas.microsoft.com/office/drawing/2014/main" id="{12FAEDF3-CEC8-4BF6-8EA7-4079C471838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398DB8F4-CD77-4FCC-8544-ADE8B478C15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22202DFE-039D-48E4-8536-FA30F248947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81F05E26-510E-4164-83C7-28E4FE9D7EA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E632161A-50D4-4D96-887A-98FC920931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useBgFill="1">
        <p:nvSpPr>
          <p:cNvPr id="19" name="Rectangle 18">
            <a:extLst>
              <a:ext uri="{FF2B5EF4-FFF2-40B4-BE49-F238E27FC236}">
                <a16:creationId xmlns:a16="http://schemas.microsoft.com/office/drawing/2014/main" id="{8F4E830A-06F9-4EAA-9E65-110CF24217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1E9D90D7-C359-42D3-BF94-872E42DEFD4A}"/>
              </a:ext>
            </a:extLst>
          </p:cNvPr>
          <p:cNvPicPr>
            <a:picLocks noChangeAspect="1"/>
          </p:cNvPicPr>
          <p:nvPr/>
        </p:nvPicPr>
        <p:blipFill rotWithShape="1">
          <a:blip r:embed="rId2">
            <a:alphaModFix amt="35000"/>
          </a:blip>
          <a:srcRect/>
          <a:stretch/>
        </p:blipFill>
        <p:spPr>
          <a:xfrm>
            <a:off x="3174" y="10"/>
            <a:ext cx="12192000" cy="6857990"/>
          </a:xfrm>
          <a:prstGeom prst="rect">
            <a:avLst/>
          </a:prstGeom>
        </p:spPr>
      </p:pic>
      <p:sp>
        <p:nvSpPr>
          <p:cNvPr id="4" name="Title 3">
            <a:extLst>
              <a:ext uri="{FF2B5EF4-FFF2-40B4-BE49-F238E27FC236}">
                <a16:creationId xmlns:a16="http://schemas.microsoft.com/office/drawing/2014/main" id="{54C97FF3-CB95-44B1-B8CB-00F5BFDCAF6A}"/>
              </a:ext>
            </a:extLst>
          </p:cNvPr>
          <p:cNvSpPr>
            <a:spLocks noGrp="1"/>
          </p:cNvSpPr>
          <p:nvPr>
            <p:ph type="title"/>
          </p:nvPr>
        </p:nvSpPr>
        <p:spPr>
          <a:xfrm>
            <a:off x="684212" y="4487332"/>
            <a:ext cx="8534400" cy="1507067"/>
          </a:xfrm>
        </p:spPr>
        <p:txBody>
          <a:bodyPr vert="horz" lIns="91440" tIns="45720" rIns="91440" bIns="45720" rtlCol="0" anchor="ctr" anchorCtr="0">
            <a:normAutofit/>
          </a:bodyPr>
          <a:lstStyle/>
          <a:p>
            <a:r>
              <a:rPr lang="en-US" b="1"/>
              <a:t>September Birthdays</a:t>
            </a:r>
            <a:br>
              <a:rPr lang="en-US" b="1"/>
            </a:br>
            <a:endParaRPr lang="en-US" b="1"/>
          </a:p>
        </p:txBody>
      </p:sp>
      <p:sp>
        <p:nvSpPr>
          <p:cNvPr id="5" name="TextBox 4">
            <a:extLst>
              <a:ext uri="{FF2B5EF4-FFF2-40B4-BE49-F238E27FC236}">
                <a16:creationId xmlns:a16="http://schemas.microsoft.com/office/drawing/2014/main" id="{2D8D41E4-0207-42BB-8D55-2270F63C20B2}"/>
              </a:ext>
            </a:extLst>
          </p:cNvPr>
          <p:cNvSpPr txBox="1"/>
          <p:nvPr/>
        </p:nvSpPr>
        <p:spPr>
          <a:xfrm>
            <a:off x="684212" y="685800"/>
            <a:ext cx="8534400" cy="3615267"/>
          </a:xfrm>
          <a:prstGeom prst="rect">
            <a:avLst/>
          </a:prstGeom>
        </p:spPr>
        <p:txBody>
          <a:bodyPr vert="horz" lIns="91440" tIns="45720" rIns="91440" bIns="45720" rtlCol="0" anchor="ctr">
            <a:normAutofit/>
          </a:bodyPr>
          <a:lstStyle/>
          <a:p>
            <a:pPr defTabSz="457200">
              <a:lnSpc>
                <a:spcPct val="90000"/>
              </a:lnSpc>
              <a:spcBef>
                <a:spcPct val="20000"/>
              </a:spcBef>
              <a:spcAft>
                <a:spcPts val="600"/>
              </a:spcAft>
              <a:buClr>
                <a:schemeClr val="tx1"/>
              </a:buClr>
              <a:buSzPct val="80000"/>
              <a:buFont typeface="Wingdings 3" panose="05040102010807070707" pitchFamily="18" charset="2"/>
              <a:buChar char=""/>
            </a:pPr>
            <a:endParaRPr lang="en-US" b="1"/>
          </a:p>
          <a:p>
            <a:pPr defTabSz="457200">
              <a:lnSpc>
                <a:spcPct val="90000"/>
              </a:lnSpc>
              <a:spcBef>
                <a:spcPct val="20000"/>
              </a:spcBef>
              <a:spcAft>
                <a:spcPts val="600"/>
              </a:spcAft>
              <a:buClr>
                <a:schemeClr val="tx1"/>
              </a:buClr>
              <a:buSzPct val="80000"/>
              <a:buFont typeface="Wingdings 3" panose="05040102010807070707" pitchFamily="18" charset="2"/>
              <a:buChar char=""/>
            </a:pPr>
            <a:endParaRPr lang="en-US" b="1"/>
          </a:p>
          <a:p>
            <a:pPr defTabSz="457200">
              <a:lnSpc>
                <a:spcPct val="90000"/>
              </a:lnSpc>
              <a:spcBef>
                <a:spcPct val="20000"/>
              </a:spcBef>
              <a:spcAft>
                <a:spcPts val="600"/>
              </a:spcAft>
              <a:buClr>
                <a:schemeClr val="tx1"/>
              </a:buClr>
              <a:buSzPct val="80000"/>
              <a:buFont typeface="Wingdings 3" panose="05040102010807070707" pitchFamily="18" charset="2"/>
              <a:buChar char=""/>
            </a:pPr>
            <a:endParaRPr lang="en-US" b="1"/>
          </a:p>
          <a:p>
            <a:pPr defTabSz="457200">
              <a:lnSpc>
                <a:spcPct val="90000"/>
              </a:lnSpc>
              <a:spcBef>
                <a:spcPct val="20000"/>
              </a:spcBef>
              <a:spcAft>
                <a:spcPts val="600"/>
              </a:spcAft>
              <a:buClr>
                <a:schemeClr val="tx1"/>
              </a:buClr>
              <a:buSzPct val="80000"/>
              <a:buFont typeface="Wingdings 3" panose="05040102010807070707" pitchFamily="18" charset="2"/>
              <a:buChar char=""/>
            </a:pPr>
            <a:endParaRPr lang="en-US" b="1"/>
          </a:p>
          <a:p>
            <a:pPr defTabSz="457200">
              <a:lnSpc>
                <a:spcPct val="90000"/>
              </a:lnSpc>
              <a:spcBef>
                <a:spcPct val="20000"/>
              </a:spcBef>
              <a:spcAft>
                <a:spcPts val="600"/>
              </a:spcAft>
              <a:buClr>
                <a:schemeClr val="tx1"/>
              </a:buClr>
              <a:buSzPct val="80000"/>
              <a:buFont typeface="Wingdings 3" panose="05040102010807070707" pitchFamily="18" charset="2"/>
              <a:buChar char=""/>
            </a:pPr>
            <a:endParaRPr lang="en-US" b="1"/>
          </a:p>
          <a:p>
            <a:pPr defTabSz="457200">
              <a:lnSpc>
                <a:spcPct val="90000"/>
              </a:lnSpc>
              <a:spcBef>
                <a:spcPct val="20000"/>
              </a:spcBef>
              <a:spcAft>
                <a:spcPts val="600"/>
              </a:spcAft>
              <a:buClr>
                <a:schemeClr val="tx1"/>
              </a:buClr>
              <a:buSzPct val="80000"/>
              <a:buFont typeface="Wingdings 3" panose="05040102010807070707" pitchFamily="18" charset="2"/>
              <a:buChar char=""/>
            </a:pPr>
            <a:endParaRPr lang="en-US" b="1"/>
          </a:p>
          <a:p>
            <a:pPr defTabSz="457200">
              <a:lnSpc>
                <a:spcPct val="90000"/>
              </a:lnSpc>
              <a:spcBef>
                <a:spcPct val="20000"/>
              </a:spcBef>
              <a:spcAft>
                <a:spcPts val="600"/>
              </a:spcAft>
              <a:buClr>
                <a:schemeClr val="tx1"/>
              </a:buClr>
              <a:buSzPct val="80000"/>
              <a:buFont typeface="Wingdings 3" panose="05040102010807070707" pitchFamily="18" charset="2"/>
              <a:buChar char=""/>
            </a:pPr>
            <a:r>
              <a:rPr lang="en-US" b="1"/>
              <a:t>Anly Tsang  2nd</a:t>
            </a:r>
          </a:p>
          <a:p>
            <a:pPr defTabSz="457200">
              <a:lnSpc>
                <a:spcPct val="90000"/>
              </a:lnSpc>
              <a:spcBef>
                <a:spcPct val="20000"/>
              </a:spcBef>
              <a:spcAft>
                <a:spcPts val="600"/>
              </a:spcAft>
              <a:buClr>
                <a:schemeClr val="tx1"/>
              </a:buClr>
              <a:buSzPct val="80000"/>
              <a:buFont typeface="Wingdings 3" panose="05040102010807070707" pitchFamily="18" charset="2"/>
              <a:buChar char=""/>
            </a:pPr>
            <a:r>
              <a:rPr lang="en-US" b="1"/>
              <a:t>Sandeep Lal  22nd</a:t>
            </a:r>
          </a:p>
          <a:p>
            <a:pPr defTabSz="457200">
              <a:lnSpc>
                <a:spcPct val="90000"/>
              </a:lnSpc>
              <a:spcBef>
                <a:spcPct val="20000"/>
              </a:spcBef>
              <a:spcAft>
                <a:spcPts val="600"/>
              </a:spcAft>
              <a:buClr>
                <a:schemeClr val="tx1"/>
              </a:buClr>
              <a:buSzPct val="80000"/>
              <a:buFont typeface="Wingdings 3" panose="05040102010807070707" pitchFamily="18" charset="2"/>
              <a:buChar char=""/>
            </a:pPr>
            <a:r>
              <a:rPr lang="en-US" b="1"/>
              <a:t>Sean Shargh  24th</a:t>
            </a:r>
          </a:p>
          <a:p>
            <a:pPr marL="285750" indent="-285750" defTabSz="457200">
              <a:lnSpc>
                <a:spcPct val="90000"/>
              </a:lnSpc>
              <a:spcBef>
                <a:spcPct val="20000"/>
              </a:spcBef>
              <a:spcAft>
                <a:spcPts val="600"/>
              </a:spcAft>
              <a:buClr>
                <a:schemeClr val="tx1"/>
              </a:buClr>
              <a:buSzPct val="80000"/>
              <a:buFont typeface="Wingdings 3" panose="05040102010807070707" pitchFamily="18" charset="2"/>
              <a:buChar char=""/>
            </a:pPr>
            <a:endParaRPr lang="en-US" b="1"/>
          </a:p>
          <a:p>
            <a:pPr defTabSz="457200">
              <a:lnSpc>
                <a:spcPct val="90000"/>
              </a:lnSpc>
              <a:spcBef>
                <a:spcPct val="20000"/>
              </a:spcBef>
              <a:spcAft>
                <a:spcPts val="600"/>
              </a:spcAft>
              <a:buClr>
                <a:schemeClr val="tx1"/>
              </a:buClr>
              <a:buSzPct val="80000"/>
              <a:buFont typeface="Wingdings 3" panose="05040102010807070707" pitchFamily="18" charset="2"/>
              <a:buChar char=""/>
            </a:pPr>
            <a:endParaRPr lang="en-US" b="1"/>
          </a:p>
          <a:p>
            <a:pPr marL="285750" indent="-285750" defTabSz="457200">
              <a:lnSpc>
                <a:spcPct val="90000"/>
              </a:lnSpc>
              <a:spcBef>
                <a:spcPct val="20000"/>
              </a:spcBef>
              <a:spcAft>
                <a:spcPts val="600"/>
              </a:spcAft>
              <a:buClr>
                <a:schemeClr val="tx1"/>
              </a:buClr>
              <a:buSzPct val="80000"/>
              <a:buFont typeface="Wingdings 3" panose="05040102010807070707" pitchFamily="18" charset="2"/>
              <a:buChar char=""/>
            </a:pPr>
            <a:endParaRPr lang="en-US" b="1"/>
          </a:p>
        </p:txBody>
      </p:sp>
      <p:sp>
        <p:nvSpPr>
          <p:cNvPr id="3" name="Footer Placeholder 2">
            <a:extLst>
              <a:ext uri="{FF2B5EF4-FFF2-40B4-BE49-F238E27FC236}">
                <a16:creationId xmlns:a16="http://schemas.microsoft.com/office/drawing/2014/main" id="{800750D6-B428-4283-9840-F10B8F6DDD5B}"/>
              </a:ext>
            </a:extLst>
          </p:cNvPr>
          <p:cNvSpPr>
            <a:spLocks noGrp="1"/>
          </p:cNvSpPr>
          <p:nvPr>
            <p:ph type="ftr" sz="quarter" idx="11"/>
          </p:nvPr>
        </p:nvSpPr>
        <p:spPr>
          <a:xfrm>
            <a:off x="684212" y="6172200"/>
            <a:ext cx="7543800" cy="365125"/>
          </a:xfrm>
        </p:spPr>
        <p:txBody>
          <a:bodyPr vert="horz" lIns="91440" tIns="45720" rIns="91440" bIns="45720" rtlCol="0" anchor="t" anchorCtr="0">
            <a:normAutofit/>
          </a:bodyPr>
          <a:lstStyle/>
          <a:p>
            <a:pPr>
              <a:spcAft>
                <a:spcPts val="600"/>
              </a:spcAft>
            </a:pPr>
            <a:r>
              <a:rPr lang="en-US" b="0" i="0" kern="1200">
                <a:solidFill>
                  <a:srgbClr val="FFFFFF">
                    <a:alpha val="80000"/>
                  </a:srgbClr>
                </a:solidFill>
                <a:effectLst/>
                <a:latin typeface="+mn-lt"/>
                <a:ea typeface="+mn-ea"/>
                <a:cs typeface="+mn-cs"/>
              </a:rPr>
              <a:t>© 2021 The Permanente Medical Group</a:t>
            </a:r>
          </a:p>
        </p:txBody>
      </p:sp>
      <p:sp>
        <p:nvSpPr>
          <p:cNvPr id="2" name="Slide Number Placeholder 1">
            <a:extLst>
              <a:ext uri="{FF2B5EF4-FFF2-40B4-BE49-F238E27FC236}">
                <a16:creationId xmlns:a16="http://schemas.microsoft.com/office/drawing/2014/main" id="{4D738ED2-0C82-4D1A-A0A6-042DF422A54C}"/>
              </a:ext>
            </a:extLst>
          </p:cNvPr>
          <p:cNvSpPr>
            <a:spLocks noGrp="1"/>
          </p:cNvSpPr>
          <p:nvPr>
            <p:ph type="sldNum" sz="quarter" idx="12"/>
          </p:nvPr>
        </p:nvSpPr>
        <p:spPr>
          <a:xfrm>
            <a:off x="10363200" y="5578475"/>
            <a:ext cx="1142245" cy="669925"/>
          </a:xfrm>
        </p:spPr>
        <p:txBody>
          <a:bodyPr vert="horz" lIns="91440" tIns="45720" rIns="91440" bIns="45720" rtlCol="0" anchor="b" anchorCtr="0">
            <a:normAutofit/>
          </a:bodyPr>
          <a:lstStyle/>
          <a:p>
            <a:pPr>
              <a:spcAft>
                <a:spcPts val="600"/>
              </a:spcAft>
            </a:pPr>
            <a:fld id="{06B54077-DDC4-8645-A9B4-3523D661A7EA}" type="slidenum">
              <a:rPr lang="en-US">
                <a:solidFill>
                  <a:srgbClr val="FFFFFF">
                    <a:alpha val="80000"/>
                  </a:srgbClr>
                </a:solidFill>
              </a:rPr>
              <a:pPr>
                <a:spcAft>
                  <a:spcPts val="600"/>
                </a:spcAft>
              </a:pPr>
              <a:t>4</a:t>
            </a:fld>
            <a:endParaRPr lang="en-US">
              <a:solidFill>
                <a:srgbClr val="FFFFFF">
                  <a:alpha val="80000"/>
                </a:srgbClr>
              </a:solidFill>
            </a:endParaRPr>
          </a:p>
        </p:txBody>
      </p:sp>
    </p:spTree>
    <p:extLst>
      <p:ext uri="{BB962C8B-B14F-4D97-AF65-F5344CB8AC3E}">
        <p14:creationId xmlns:p14="http://schemas.microsoft.com/office/powerpoint/2010/main" val="38877659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a:extLst>
              <a:ext uri="{FF2B5EF4-FFF2-40B4-BE49-F238E27FC236}">
                <a16:creationId xmlns:a16="http://schemas.microsoft.com/office/drawing/2014/main" id="{F73816A0-837E-40C8-8629-E54FF87382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849" y="296077"/>
            <a:ext cx="11174417" cy="60062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79497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9824A-9D13-4E84-860F-555B27878BA1}"/>
              </a:ext>
            </a:extLst>
          </p:cNvPr>
          <p:cNvSpPr>
            <a:spLocks noGrp="1"/>
          </p:cNvSpPr>
          <p:nvPr>
            <p:ph type="title"/>
          </p:nvPr>
        </p:nvSpPr>
        <p:spPr/>
        <p:txBody>
          <a:bodyPr>
            <a:normAutofit/>
          </a:bodyPr>
          <a:lstStyle/>
          <a:p>
            <a:r>
              <a:rPr lang="en-US" sz="4000"/>
              <a:t>See Results Quickly from Outside Organizations</a:t>
            </a:r>
          </a:p>
        </p:txBody>
      </p:sp>
      <p:pic>
        <p:nvPicPr>
          <p:cNvPr id="9218" name="Picture 2">
            <a:extLst>
              <a:ext uri="{FF2B5EF4-FFF2-40B4-BE49-F238E27FC236}">
                <a16:creationId xmlns:a16="http://schemas.microsoft.com/office/drawing/2014/main" id="{AEBBF408-6801-4481-988F-761111A04E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0813" y="1690688"/>
            <a:ext cx="7258514" cy="50093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78390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FDC85B6-D5C4-403A-B606-D073E1E6B529}"/>
              </a:ext>
            </a:extLst>
          </p:cNvPr>
          <p:cNvSpPr>
            <a:spLocks noGrp="1"/>
          </p:cNvSpPr>
          <p:nvPr>
            <p:ph type="ctrTitle"/>
          </p:nvPr>
        </p:nvSpPr>
        <p:spPr/>
        <p:txBody>
          <a:bodyPr/>
          <a:lstStyle/>
          <a:p>
            <a:r>
              <a:rPr lang="en-US" dirty="0"/>
              <a:t>HBS Department Meeting</a:t>
            </a:r>
            <a:br>
              <a:rPr lang="en-US" dirty="0"/>
            </a:br>
            <a:r>
              <a:rPr lang="en-US" dirty="0">
                <a:cs typeface="Calibri Light"/>
              </a:rPr>
              <a:t>Dr Sean Shargh</a:t>
            </a:r>
          </a:p>
        </p:txBody>
      </p:sp>
      <p:sp>
        <p:nvSpPr>
          <p:cNvPr id="7" name="Subtitle 6">
            <a:extLst>
              <a:ext uri="{FF2B5EF4-FFF2-40B4-BE49-F238E27FC236}">
                <a16:creationId xmlns:a16="http://schemas.microsoft.com/office/drawing/2014/main" id="{5297917E-4C16-464F-8DCB-D1F45E18A4B2}"/>
              </a:ext>
            </a:extLst>
          </p:cNvPr>
          <p:cNvSpPr>
            <a:spLocks noGrp="1"/>
          </p:cNvSpPr>
          <p:nvPr>
            <p:ph type="subTitle" idx="1"/>
          </p:nvPr>
        </p:nvSpPr>
        <p:spPr/>
        <p:txBody>
          <a:bodyPr/>
          <a:lstStyle/>
          <a:p>
            <a:r>
              <a:rPr lang="en-US"/>
              <a:t>September 2021</a:t>
            </a:r>
          </a:p>
        </p:txBody>
      </p:sp>
    </p:spTree>
    <p:extLst>
      <p:ext uri="{BB962C8B-B14F-4D97-AF65-F5344CB8AC3E}">
        <p14:creationId xmlns:p14="http://schemas.microsoft.com/office/powerpoint/2010/main" val="3630670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E76D8D5D-C6A9-4A84-B010-E531572FA2AD}"/>
              </a:ext>
            </a:extLst>
          </p:cNvPr>
          <p:cNvSpPr>
            <a:spLocks noGrp="1"/>
          </p:cNvSpPr>
          <p:nvPr>
            <p:ph type="title"/>
          </p:nvPr>
        </p:nvSpPr>
        <p:spPr>
          <a:xfrm>
            <a:off x="492370" y="605896"/>
            <a:ext cx="3084844" cy="5646208"/>
          </a:xfrm>
        </p:spPr>
        <p:txBody>
          <a:bodyPr anchor="ctr">
            <a:normAutofit/>
          </a:bodyPr>
          <a:lstStyle/>
          <a:p>
            <a:r>
              <a:rPr lang="en-US" sz="3600">
                <a:solidFill>
                  <a:srgbClr val="FFFFFF"/>
                </a:solidFill>
              </a:rPr>
              <a:t>Agenda</a:t>
            </a: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990C27E6-6436-4A7D-B300-E7A198C8D68B}"/>
              </a:ext>
            </a:extLst>
          </p:cNvPr>
          <p:cNvSpPr>
            <a:spLocks noGrp="1"/>
          </p:cNvSpPr>
          <p:nvPr>
            <p:ph idx="1"/>
          </p:nvPr>
        </p:nvSpPr>
        <p:spPr>
          <a:xfrm>
            <a:off x="4742016" y="605896"/>
            <a:ext cx="6413663" cy="5646208"/>
          </a:xfrm>
        </p:spPr>
        <p:txBody>
          <a:bodyPr anchor="ctr">
            <a:normAutofit/>
          </a:bodyPr>
          <a:lstStyle/>
          <a:p>
            <a:r>
              <a:rPr lang="en-US"/>
              <a:t>Psych Updates</a:t>
            </a:r>
          </a:p>
          <a:p>
            <a:pPr lvl="1"/>
            <a:r>
              <a:rPr lang="en-US"/>
              <a:t>ECT for inpatients</a:t>
            </a:r>
          </a:p>
          <a:p>
            <a:pPr lvl="1"/>
            <a:r>
              <a:rPr lang="en-US"/>
              <a:t>Clozapine </a:t>
            </a:r>
            <a:r>
              <a:rPr lang="en-US" err="1"/>
              <a:t>Orderset</a:t>
            </a:r>
            <a:endParaRPr lang="en-US"/>
          </a:p>
          <a:p>
            <a:pPr lvl="1"/>
            <a:endParaRPr lang="en-US"/>
          </a:p>
          <a:p>
            <a:r>
              <a:rPr lang="en-US"/>
              <a:t>MPU Upgrade Workflow Reminder</a:t>
            </a:r>
          </a:p>
          <a:p>
            <a:endParaRPr lang="en-US"/>
          </a:p>
          <a:p>
            <a:r>
              <a:rPr lang="en-US"/>
              <a:t>ED Boarder </a:t>
            </a:r>
            <a:r>
              <a:rPr lang="en-US" err="1"/>
              <a:t>Crosscover</a:t>
            </a:r>
            <a:r>
              <a:rPr lang="en-US"/>
              <a:t> Workflow</a:t>
            </a:r>
          </a:p>
          <a:p>
            <a:pPr marL="0" indent="0">
              <a:buNone/>
            </a:pPr>
            <a:endParaRPr lang="en-US"/>
          </a:p>
        </p:txBody>
      </p:sp>
    </p:spTree>
    <p:extLst>
      <p:ext uri="{BB962C8B-B14F-4D97-AF65-F5344CB8AC3E}">
        <p14:creationId xmlns:p14="http://schemas.microsoft.com/office/powerpoint/2010/main" val="203721122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32B3B-C5A0-4B9E-8FF2-6BDEA993BB08}"/>
              </a:ext>
            </a:extLst>
          </p:cNvPr>
          <p:cNvSpPr>
            <a:spLocks noGrp="1"/>
          </p:cNvSpPr>
          <p:nvPr>
            <p:ph type="title"/>
          </p:nvPr>
        </p:nvSpPr>
        <p:spPr>
          <a:xfrm>
            <a:off x="1008184" y="174032"/>
            <a:ext cx="10175631" cy="1111843"/>
          </a:xfrm>
        </p:spPr>
        <p:txBody>
          <a:bodyPr anchor="ctr">
            <a:normAutofit/>
          </a:bodyPr>
          <a:lstStyle/>
          <a:p>
            <a:pPr algn="ctr"/>
            <a:r>
              <a:rPr lang="en-US" sz="4000"/>
              <a:t>ECT for inpatients in FRE	</a:t>
            </a:r>
          </a:p>
        </p:txBody>
      </p:sp>
      <p:sp>
        <p:nvSpPr>
          <p:cNvPr id="3" name="Content Placeholder 2">
            <a:extLst>
              <a:ext uri="{FF2B5EF4-FFF2-40B4-BE49-F238E27FC236}">
                <a16:creationId xmlns:a16="http://schemas.microsoft.com/office/drawing/2014/main" id="{3221FE15-2494-4A23-9EAB-85800D9FCD94}"/>
              </a:ext>
            </a:extLst>
          </p:cNvPr>
          <p:cNvSpPr>
            <a:spLocks noGrp="1"/>
          </p:cNvSpPr>
          <p:nvPr>
            <p:ph idx="1"/>
          </p:nvPr>
        </p:nvSpPr>
        <p:spPr>
          <a:xfrm>
            <a:off x="1008184" y="1459907"/>
            <a:ext cx="10175630" cy="767904"/>
          </a:xfrm>
        </p:spPr>
        <p:txBody>
          <a:bodyPr anchor="ctr">
            <a:normAutofit fontScale="92500" lnSpcReduction="10000"/>
          </a:bodyPr>
          <a:lstStyle/>
          <a:p>
            <a:pPr algn="ctr"/>
            <a:r>
              <a:rPr lang="en-US" sz="2000"/>
              <a:t>Applies to patients admitted to Med-Surg/Med-Tele floors in FRE</a:t>
            </a:r>
          </a:p>
          <a:p>
            <a:pPr algn="ctr"/>
            <a:r>
              <a:rPr lang="en-US" sz="2000"/>
              <a:t>Patients followed by Psychiatrist with recommendation for ECT therapy</a:t>
            </a:r>
          </a:p>
          <a:p>
            <a:pPr algn="ctr"/>
            <a:endParaRPr lang="en-US" sz="2000"/>
          </a:p>
          <a:p>
            <a:pPr algn="ctr"/>
            <a:endParaRPr lang="en-US" sz="2000"/>
          </a:p>
        </p:txBody>
      </p:sp>
      <p:pic>
        <p:nvPicPr>
          <p:cNvPr id="4" name="Picture 3" descr="Graphical user interface, text, application&#10;&#10;Description automatically generated">
            <a:extLst>
              <a:ext uri="{FF2B5EF4-FFF2-40B4-BE49-F238E27FC236}">
                <a16:creationId xmlns:a16="http://schemas.microsoft.com/office/drawing/2014/main" id="{73EA3AB6-D832-4F8C-ADA9-C748E63427BD}"/>
              </a:ext>
            </a:extLst>
          </p:cNvPr>
          <p:cNvPicPr>
            <a:picLocks noChangeAspect="1"/>
          </p:cNvPicPr>
          <p:nvPr/>
        </p:nvPicPr>
        <p:blipFill>
          <a:blip r:embed="rId2"/>
          <a:stretch>
            <a:fillRect/>
          </a:stretch>
        </p:blipFill>
        <p:spPr>
          <a:xfrm>
            <a:off x="1542534" y="2019126"/>
            <a:ext cx="9106931" cy="4075352"/>
          </a:xfrm>
          <a:prstGeom prst="rect">
            <a:avLst/>
          </a:prstGeom>
        </p:spPr>
      </p:pic>
    </p:spTree>
    <p:extLst>
      <p:ext uri="{BB962C8B-B14F-4D97-AF65-F5344CB8AC3E}">
        <p14:creationId xmlns:p14="http://schemas.microsoft.com/office/powerpoint/2010/main" val="307830638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DE3B1B8-DC38-48E8-8C31-EF790659B5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9E63FFFE-1DB2-4A0F-B495-35782F1622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7" name="Straight Connector 16">
            <a:extLst>
              <a:ext uri="{FF2B5EF4-FFF2-40B4-BE49-F238E27FC236}">
                <a16:creationId xmlns:a16="http://schemas.microsoft.com/office/drawing/2014/main" id="{32BB9A07-8AB8-4D82-B3BC-B500DDEC79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9" name="Rectangle 18">
            <a:extLst>
              <a:ext uri="{FF2B5EF4-FFF2-40B4-BE49-F238E27FC236}">
                <a16:creationId xmlns:a16="http://schemas.microsoft.com/office/drawing/2014/main" id="{80861964-D86C-4A50-8F6D-B466384A61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43F1A7C-249F-44FE-BBEB-DCB18D968785}"/>
              </a:ext>
            </a:extLst>
          </p:cNvPr>
          <p:cNvSpPr>
            <a:spLocks noGrp="1"/>
          </p:cNvSpPr>
          <p:nvPr>
            <p:ph type="title"/>
          </p:nvPr>
        </p:nvSpPr>
        <p:spPr>
          <a:xfrm>
            <a:off x="7859485" y="634946"/>
            <a:ext cx="3690257" cy="1450757"/>
          </a:xfrm>
        </p:spPr>
        <p:txBody>
          <a:bodyPr vert="horz" lIns="91440" tIns="45720" rIns="91440" bIns="45720" rtlCol="0" anchor="b">
            <a:normAutofit/>
          </a:bodyPr>
          <a:lstStyle/>
          <a:p>
            <a:r>
              <a:rPr lang="en-US"/>
              <a:t>Clozapine Orderset</a:t>
            </a:r>
          </a:p>
        </p:txBody>
      </p:sp>
      <p:pic>
        <p:nvPicPr>
          <p:cNvPr id="8" name="Content Placeholder 7">
            <a:extLst>
              <a:ext uri="{FF2B5EF4-FFF2-40B4-BE49-F238E27FC236}">
                <a16:creationId xmlns:a16="http://schemas.microsoft.com/office/drawing/2014/main" id="{D44C5525-CBCE-40F3-8747-C69BD4426353}"/>
              </a:ext>
            </a:extLst>
          </p:cNvPr>
          <p:cNvPicPr>
            <a:picLocks noGrp="1" noChangeAspect="1"/>
          </p:cNvPicPr>
          <p:nvPr>
            <p:ph sz="half" idx="2"/>
          </p:nvPr>
        </p:nvPicPr>
        <p:blipFill>
          <a:blip r:embed="rId2"/>
          <a:stretch>
            <a:fillRect/>
          </a:stretch>
        </p:blipFill>
        <p:spPr>
          <a:xfrm>
            <a:off x="633999" y="965226"/>
            <a:ext cx="6909801" cy="4664115"/>
          </a:xfrm>
          <a:prstGeom prst="rect">
            <a:avLst/>
          </a:prstGeom>
        </p:spPr>
      </p:pic>
      <p:cxnSp>
        <p:nvCxnSpPr>
          <p:cNvPr id="21" name="Straight Connector 20">
            <a:extLst>
              <a:ext uri="{FF2B5EF4-FFF2-40B4-BE49-F238E27FC236}">
                <a16:creationId xmlns:a16="http://schemas.microsoft.com/office/drawing/2014/main" id="{754A678E-8F30-4E92-A5BF-F5D03D0113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92143" y="2085703"/>
            <a:ext cx="3566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C3718B7-C6CC-47E1-8BCA-536DDB5DA5C5}"/>
              </a:ext>
            </a:extLst>
          </p:cNvPr>
          <p:cNvSpPr>
            <a:spLocks noGrp="1"/>
          </p:cNvSpPr>
          <p:nvPr>
            <p:ph sz="half" idx="1"/>
          </p:nvPr>
        </p:nvSpPr>
        <p:spPr>
          <a:xfrm>
            <a:off x="7859485" y="2198914"/>
            <a:ext cx="3690257" cy="3670180"/>
          </a:xfrm>
        </p:spPr>
        <p:txBody>
          <a:bodyPr vert="horz" lIns="0" tIns="45720" rIns="0" bIns="45720" rtlCol="0">
            <a:normAutofit/>
          </a:bodyPr>
          <a:lstStyle/>
          <a:p>
            <a:r>
              <a:rPr lang="en-US"/>
              <a:t>New </a:t>
            </a:r>
            <a:r>
              <a:rPr lang="en-US" err="1"/>
              <a:t>orderset</a:t>
            </a:r>
            <a:r>
              <a:rPr lang="en-US"/>
              <a:t> for Clozapine use established</a:t>
            </a:r>
          </a:p>
          <a:p>
            <a:pPr lvl="1"/>
            <a:r>
              <a:rPr lang="en-US"/>
              <a:t>Improved safety</a:t>
            </a:r>
          </a:p>
          <a:p>
            <a:pPr lvl="1"/>
            <a:r>
              <a:rPr lang="en-US"/>
              <a:t>Includes adjunctive meds</a:t>
            </a:r>
          </a:p>
          <a:p>
            <a:r>
              <a:rPr lang="en-US"/>
              <a:t>Likely initiated by Psychiatrist</a:t>
            </a:r>
          </a:p>
        </p:txBody>
      </p:sp>
      <p:sp>
        <p:nvSpPr>
          <p:cNvPr id="23" name="Rectangle 22">
            <a:extLst>
              <a:ext uri="{FF2B5EF4-FFF2-40B4-BE49-F238E27FC236}">
                <a16:creationId xmlns:a16="http://schemas.microsoft.com/office/drawing/2014/main" id="{02CE8509-9E93-4D74-BF24-661F111C7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rgbClr val="4049F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a:extLst>
              <a:ext uri="{FF2B5EF4-FFF2-40B4-BE49-F238E27FC236}">
                <a16:creationId xmlns:a16="http://schemas.microsoft.com/office/drawing/2014/main" id="{66E8BA98-E13C-403B-AC96-75E203799C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99085165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6F84062-0356-4D24-A97B-BE770D92F290}"/>
              </a:ext>
            </a:extLst>
          </p:cNvPr>
          <p:cNvSpPr>
            <a:spLocks noGrp="1"/>
          </p:cNvSpPr>
          <p:nvPr>
            <p:ph type="title"/>
          </p:nvPr>
        </p:nvSpPr>
        <p:spPr/>
        <p:txBody>
          <a:bodyPr/>
          <a:lstStyle/>
          <a:p>
            <a:r>
              <a:rPr lang="en-US"/>
              <a:t>MPU Upgrade Workflow - reminder</a:t>
            </a:r>
          </a:p>
        </p:txBody>
      </p:sp>
      <p:sp>
        <p:nvSpPr>
          <p:cNvPr id="6" name="Content Placeholder 5">
            <a:extLst>
              <a:ext uri="{FF2B5EF4-FFF2-40B4-BE49-F238E27FC236}">
                <a16:creationId xmlns:a16="http://schemas.microsoft.com/office/drawing/2014/main" id="{4C99CC93-EDCC-4636-A7D5-26CE34B922E8}"/>
              </a:ext>
            </a:extLst>
          </p:cNvPr>
          <p:cNvSpPr>
            <a:spLocks noGrp="1"/>
          </p:cNvSpPr>
          <p:nvPr>
            <p:ph idx="1"/>
          </p:nvPr>
        </p:nvSpPr>
        <p:spPr/>
        <p:txBody>
          <a:bodyPr>
            <a:normAutofit lnSpcReduction="10000"/>
          </a:bodyPr>
          <a:lstStyle/>
          <a:p>
            <a:r>
              <a:rPr lang="en-US"/>
              <a:t>For any patient currently admitted to MPU (even if offsite in ECT suite)</a:t>
            </a:r>
          </a:p>
          <a:p>
            <a:r>
              <a:rPr lang="en-US"/>
              <a:t>Applies to all potential scenarios requiring a change in level of care</a:t>
            </a:r>
          </a:p>
          <a:p>
            <a:pPr lvl="1"/>
            <a:r>
              <a:rPr lang="en-US"/>
              <a:t>Rapid Response, Code Stroke, Code Blue</a:t>
            </a:r>
          </a:p>
          <a:p>
            <a:r>
              <a:rPr lang="en-US" b="1" u="sng">
                <a:solidFill>
                  <a:srgbClr val="FF0000"/>
                </a:solidFill>
              </a:rPr>
              <a:t>Treat MPU as a separate encounter!</a:t>
            </a:r>
          </a:p>
          <a:p>
            <a:pPr lvl="1"/>
            <a:r>
              <a:rPr lang="en-US"/>
              <a:t>1. Place discharge order (primary MPU team to later complete instructions/summary)</a:t>
            </a:r>
          </a:p>
          <a:p>
            <a:pPr lvl="1"/>
            <a:r>
              <a:rPr lang="en-US"/>
              <a:t>2. Place new admit order to new level of care [ICU, Med-Tele]</a:t>
            </a:r>
          </a:p>
          <a:p>
            <a:pPr lvl="2"/>
            <a:r>
              <a:rPr lang="en-US"/>
              <a:t>‘Admitting’ will need to be alerted to create new encounter</a:t>
            </a:r>
          </a:p>
          <a:p>
            <a:pPr lvl="1"/>
            <a:r>
              <a:rPr lang="en-US"/>
              <a:t>3. Complete H&amp;P and Admit Orders</a:t>
            </a:r>
          </a:p>
          <a:p>
            <a:pPr>
              <a:buFont typeface="Wingdings" panose="05000000000000000000" pitchFamily="2" charset="2"/>
              <a:buChar char="Ø"/>
            </a:pPr>
            <a:r>
              <a:rPr lang="en-US" b="1"/>
              <a:t>NEVER send patient to ER</a:t>
            </a:r>
          </a:p>
          <a:p>
            <a:pPr>
              <a:buFont typeface="Wingdings" panose="05000000000000000000" pitchFamily="2" charset="2"/>
              <a:buChar char="Ø"/>
            </a:pPr>
            <a:r>
              <a:rPr lang="en-US"/>
              <a:t>During the day, MPU-HBS is expected to take the lead.</a:t>
            </a:r>
          </a:p>
          <a:p>
            <a:pPr>
              <a:buFont typeface="Wingdings" panose="05000000000000000000" pitchFamily="2" charset="2"/>
              <a:buChar char="Ø"/>
            </a:pPr>
            <a:r>
              <a:rPr lang="en-US"/>
              <a:t>All other hours, </a:t>
            </a:r>
            <a:r>
              <a:rPr lang="en-US" err="1"/>
              <a:t>crosscover</a:t>
            </a:r>
            <a:r>
              <a:rPr lang="en-US"/>
              <a:t> HBS will be the lead.</a:t>
            </a:r>
          </a:p>
        </p:txBody>
      </p:sp>
    </p:spTree>
    <p:extLst>
      <p:ext uri="{BB962C8B-B14F-4D97-AF65-F5344CB8AC3E}">
        <p14:creationId xmlns:p14="http://schemas.microsoft.com/office/powerpoint/2010/main" val="160336245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7CC65-D3D2-444B-A8A4-2CC9E3FB0DEE}"/>
              </a:ext>
            </a:extLst>
          </p:cNvPr>
          <p:cNvSpPr>
            <a:spLocks noGrp="1"/>
          </p:cNvSpPr>
          <p:nvPr>
            <p:ph type="title"/>
          </p:nvPr>
        </p:nvSpPr>
        <p:spPr/>
        <p:txBody>
          <a:bodyPr/>
          <a:lstStyle/>
          <a:p>
            <a:r>
              <a:rPr lang="en-US"/>
              <a:t>ED Boarder Crosscover Workflow</a:t>
            </a:r>
          </a:p>
        </p:txBody>
      </p:sp>
      <p:graphicFrame>
        <p:nvGraphicFramePr>
          <p:cNvPr id="50" name="Content Placeholder 4">
            <a:extLst>
              <a:ext uri="{FF2B5EF4-FFF2-40B4-BE49-F238E27FC236}">
                <a16:creationId xmlns:a16="http://schemas.microsoft.com/office/drawing/2014/main" id="{D15859AB-6A15-47AD-8C38-0412A90FBC7C}"/>
              </a:ext>
            </a:extLst>
          </p:cNvPr>
          <p:cNvGraphicFramePr>
            <a:graphicFrameLocks noGrp="1"/>
          </p:cNvGraphicFramePr>
          <p:nvPr>
            <p:ph idx="1"/>
          </p:nvPr>
        </p:nvGraphicFramePr>
        <p:xfrm>
          <a:off x="1097280" y="1845734"/>
          <a:ext cx="10058400" cy="4023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0558605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A36223E-A7AD-4B06-8CD3-07318B8E4356}"/>
              </a:ext>
            </a:extLst>
          </p:cNvPr>
          <p:cNvPicPr>
            <a:picLocks noChangeAspect="1"/>
          </p:cNvPicPr>
          <p:nvPr/>
        </p:nvPicPr>
        <p:blipFill>
          <a:blip r:embed="rId2"/>
          <a:stretch>
            <a:fillRect/>
          </a:stretch>
        </p:blipFill>
        <p:spPr>
          <a:xfrm>
            <a:off x="3126036" y="0"/>
            <a:ext cx="5939928" cy="6858000"/>
          </a:xfrm>
          <a:prstGeom prst="rect">
            <a:avLst/>
          </a:prstGeom>
        </p:spPr>
      </p:pic>
    </p:spTree>
    <p:extLst>
      <p:ext uri="{BB962C8B-B14F-4D97-AF65-F5344CB8AC3E}">
        <p14:creationId xmlns:p14="http://schemas.microsoft.com/office/powerpoint/2010/main" val="132317294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5B884-DAD8-4944-88A6-2000B243E9C6}"/>
              </a:ext>
            </a:extLst>
          </p:cNvPr>
          <p:cNvSpPr>
            <a:spLocks noGrp="1"/>
          </p:cNvSpPr>
          <p:nvPr>
            <p:ph type="title"/>
          </p:nvPr>
        </p:nvSpPr>
        <p:spPr/>
        <p:txBody>
          <a:bodyPr/>
          <a:lstStyle/>
          <a:p>
            <a:r>
              <a:rPr lang="en-US"/>
              <a:t>Pfizer Booster Shots</a:t>
            </a:r>
          </a:p>
        </p:txBody>
      </p:sp>
      <p:pic>
        <p:nvPicPr>
          <p:cNvPr id="5" name="Content Placeholder 4">
            <a:extLst>
              <a:ext uri="{FF2B5EF4-FFF2-40B4-BE49-F238E27FC236}">
                <a16:creationId xmlns:a16="http://schemas.microsoft.com/office/drawing/2014/main" id="{9DDC9B38-9D33-4FE4-AB55-E44B51EF45E8}"/>
              </a:ext>
            </a:extLst>
          </p:cNvPr>
          <p:cNvPicPr>
            <a:picLocks noGrp="1" noChangeAspect="1"/>
          </p:cNvPicPr>
          <p:nvPr>
            <p:ph idx="1"/>
          </p:nvPr>
        </p:nvPicPr>
        <p:blipFill>
          <a:blip r:embed="rId2"/>
          <a:stretch>
            <a:fillRect/>
          </a:stretch>
        </p:blipFill>
        <p:spPr>
          <a:xfrm>
            <a:off x="1940011" y="1846263"/>
            <a:ext cx="8686800" cy="4022725"/>
          </a:xfrm>
        </p:spPr>
      </p:pic>
    </p:spTree>
    <p:extLst>
      <p:ext uri="{BB962C8B-B14F-4D97-AF65-F5344CB8AC3E}">
        <p14:creationId xmlns:p14="http://schemas.microsoft.com/office/powerpoint/2010/main" val="24019167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cxnSp>
        <p:nvCxnSpPr>
          <p:cNvPr id="137" name="Straight Connector 136">
            <a:extLst>
              <a:ext uri="{FF2B5EF4-FFF2-40B4-BE49-F238E27FC236}">
                <a16:creationId xmlns:a16="http://schemas.microsoft.com/office/drawing/2014/main" id="{8FD48FB1-66D8-4676-B0AA-C139A1DB78D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9" name="Straight Connector 138">
            <a:extLst>
              <a:ext uri="{FF2B5EF4-FFF2-40B4-BE49-F238E27FC236}">
                <a16:creationId xmlns:a16="http://schemas.microsoft.com/office/drawing/2014/main" id="{F033F5AE-6728-4F19-8DED-658E674B31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1" name="Straight Connector 140">
            <a:extLst>
              <a:ext uri="{FF2B5EF4-FFF2-40B4-BE49-F238E27FC236}">
                <a16:creationId xmlns:a16="http://schemas.microsoft.com/office/drawing/2014/main" id="{82C7D74A-18BA-4709-A808-44E8815C443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3" name="Straight Connector 142">
            <a:extLst>
              <a:ext uri="{FF2B5EF4-FFF2-40B4-BE49-F238E27FC236}">
                <a16:creationId xmlns:a16="http://schemas.microsoft.com/office/drawing/2014/main" id="{B5164A3F-1561-4039-8185-AB0EEB713EA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5" name="Straight Connector 144">
            <a:extLst>
              <a:ext uri="{FF2B5EF4-FFF2-40B4-BE49-F238E27FC236}">
                <a16:creationId xmlns:a16="http://schemas.microsoft.com/office/drawing/2014/main" id="{2A35DB53-42BE-460E-9CA1-1294C98463C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useBgFill="1">
        <p:nvSpPr>
          <p:cNvPr id="147" name="Rectangle 146">
            <a:extLst>
              <a:ext uri="{FF2B5EF4-FFF2-40B4-BE49-F238E27FC236}">
                <a16:creationId xmlns:a16="http://schemas.microsoft.com/office/drawing/2014/main" id="{D067A139-86EB-480F-AE6B-AF8092F215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itle 3">
            <a:extLst>
              <a:ext uri="{FF2B5EF4-FFF2-40B4-BE49-F238E27FC236}">
                <a16:creationId xmlns:a16="http://schemas.microsoft.com/office/drawing/2014/main" id="{5410594E-1793-4A79-8554-29B55B9B524D}"/>
              </a:ext>
            </a:extLst>
          </p:cNvPr>
          <p:cNvSpPr>
            <a:spLocks noGrp="1"/>
          </p:cNvSpPr>
          <p:nvPr>
            <p:ph type="title"/>
          </p:nvPr>
        </p:nvSpPr>
        <p:spPr>
          <a:xfrm>
            <a:off x="6095999" y="628617"/>
            <a:ext cx="5408613" cy="3028983"/>
          </a:xfrm>
        </p:spPr>
        <p:txBody>
          <a:bodyPr vert="horz" lIns="91440" tIns="45720" rIns="91440" bIns="45720" rtlCol="0" anchor="b">
            <a:normAutofit/>
          </a:bodyPr>
          <a:lstStyle/>
          <a:p>
            <a:r>
              <a:rPr lang="en-US" sz="4800"/>
              <a:t>HBS Family Additions</a:t>
            </a:r>
          </a:p>
        </p:txBody>
      </p:sp>
      <p:sp>
        <p:nvSpPr>
          <p:cNvPr id="149" name="Snip Diagonal Corner Rectangle 6">
            <a:extLst>
              <a:ext uri="{FF2B5EF4-FFF2-40B4-BE49-F238E27FC236}">
                <a16:creationId xmlns:a16="http://schemas.microsoft.com/office/drawing/2014/main" id="{4E252378-AA68-427C-BF69-E4434E447D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000" y="620722"/>
            <a:ext cx="5136155" cy="5286838"/>
          </a:xfrm>
          <a:prstGeom prst="snip2DiagRect">
            <a:avLst>
              <a:gd name="adj1" fmla="val 9954"/>
              <a:gd name="adj2" fmla="val 0"/>
            </a:avLst>
          </a:prstGeom>
          <a:solidFill>
            <a:schemeClr val="tx1"/>
          </a:solidFill>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Welcome Baby Cliparts - Welcome Baby Clipart – Stunning free transparent  png clipart images free download">
            <a:extLst>
              <a:ext uri="{FF2B5EF4-FFF2-40B4-BE49-F238E27FC236}">
                <a16:creationId xmlns:a16="http://schemas.microsoft.com/office/drawing/2014/main" id="{226DF2F8-420A-469F-92C9-1DEED1B51F0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603" r="24848" b="-1"/>
          <a:stretch/>
        </p:blipFill>
        <p:spPr bwMode="auto">
          <a:xfrm>
            <a:off x="797205" y="786117"/>
            <a:ext cx="4809744" cy="4956048"/>
          </a:xfrm>
          <a:custGeom>
            <a:avLst/>
            <a:gdLst/>
            <a:ahLst/>
            <a:cxnLst/>
            <a:rect l="l" t="t" r="r" b="b"/>
            <a:pathLst>
              <a:path w="4809744" h="4956048">
                <a:moveTo>
                  <a:pt x="478762" y="0"/>
                </a:moveTo>
                <a:lnTo>
                  <a:pt x="4809744" y="0"/>
                </a:lnTo>
                <a:lnTo>
                  <a:pt x="4809744" y="4477286"/>
                </a:lnTo>
                <a:lnTo>
                  <a:pt x="4330982" y="4956048"/>
                </a:lnTo>
                <a:lnTo>
                  <a:pt x="0" y="4956048"/>
                </a:lnTo>
                <a:lnTo>
                  <a:pt x="0" y="478762"/>
                </a:lnTo>
                <a:close/>
              </a:path>
            </a:pathLst>
          </a:custGeom>
          <a:noFill/>
          <a:extLst>
            <a:ext uri="{909E8E84-426E-40DD-AFC4-6F175D3DCCD1}">
              <a14:hiddenFill xmlns:a14="http://schemas.microsoft.com/office/drawing/2010/main">
                <a:solidFill>
                  <a:srgbClr val="FFFFFF"/>
                </a:solidFill>
              </a14:hiddenFill>
            </a:ext>
          </a:extLst>
        </p:spPr>
      </p:pic>
      <p:sp>
        <p:nvSpPr>
          <p:cNvPr id="73" name="Footer Placeholder 2">
            <a:extLst>
              <a:ext uri="{FF2B5EF4-FFF2-40B4-BE49-F238E27FC236}">
                <a16:creationId xmlns:a16="http://schemas.microsoft.com/office/drawing/2014/main" id="{94CD4AA1-17F6-4263-A14C-1860D2A45C01}"/>
              </a:ext>
            </a:extLst>
          </p:cNvPr>
          <p:cNvSpPr>
            <a:spLocks noGrp="1"/>
          </p:cNvSpPr>
          <p:nvPr>
            <p:ph type="ftr" sz="quarter" idx="11"/>
          </p:nvPr>
        </p:nvSpPr>
        <p:spPr>
          <a:xfrm>
            <a:off x="684212" y="6172200"/>
            <a:ext cx="7543800" cy="365125"/>
          </a:xfrm>
        </p:spPr>
        <p:txBody>
          <a:bodyPr vert="horz" lIns="91440" tIns="45720" rIns="91440" bIns="45720" rtlCol="0" anchor="t">
            <a:normAutofit/>
          </a:bodyPr>
          <a:lstStyle/>
          <a:p>
            <a:pPr>
              <a:spcAft>
                <a:spcPts val="600"/>
              </a:spcAft>
            </a:pPr>
            <a:r>
              <a:rPr lang="en-US" b="0" i="0" kern="1200">
                <a:solidFill>
                  <a:schemeClr val="bg2">
                    <a:lumMod val="50000"/>
                  </a:schemeClr>
                </a:solidFill>
                <a:effectLst/>
                <a:latin typeface="+mn-lt"/>
                <a:ea typeface="+mn-ea"/>
                <a:cs typeface="+mn-cs"/>
              </a:rPr>
              <a:t>© 2020 The Permanente Medical Group</a:t>
            </a:r>
          </a:p>
        </p:txBody>
      </p:sp>
      <p:sp>
        <p:nvSpPr>
          <p:cNvPr id="71" name="Slide Number Placeholder 1">
            <a:extLst>
              <a:ext uri="{FF2B5EF4-FFF2-40B4-BE49-F238E27FC236}">
                <a16:creationId xmlns:a16="http://schemas.microsoft.com/office/drawing/2014/main" id="{D7576836-0A9E-4E41-BB7F-0F5794CCAEDC}"/>
              </a:ext>
            </a:extLst>
          </p:cNvPr>
          <p:cNvSpPr>
            <a:spLocks noGrp="1"/>
          </p:cNvSpPr>
          <p:nvPr>
            <p:ph type="sldNum" sz="quarter" idx="12"/>
          </p:nvPr>
        </p:nvSpPr>
        <p:spPr>
          <a:xfrm>
            <a:off x="10363200" y="5578475"/>
            <a:ext cx="1142245" cy="669925"/>
          </a:xfrm>
        </p:spPr>
        <p:txBody>
          <a:bodyPr vert="horz" lIns="91440" tIns="45720" rIns="91440" bIns="45720" rtlCol="0" anchor="b">
            <a:normAutofit/>
          </a:bodyPr>
          <a:lstStyle/>
          <a:p>
            <a:pPr>
              <a:spcAft>
                <a:spcPts val="600"/>
              </a:spcAft>
            </a:pPr>
            <a:fld id="{06B54077-DDC4-8645-A9B4-3523D661A7EA}" type="slidenum">
              <a:rPr lang="en-US" smtClean="0"/>
              <a:pPr>
                <a:spcAft>
                  <a:spcPts val="600"/>
                </a:spcAft>
              </a:pPr>
              <a:t>5</a:t>
            </a:fld>
            <a:endParaRPr lang="en-US"/>
          </a:p>
        </p:txBody>
      </p:sp>
      <p:grpSp>
        <p:nvGrpSpPr>
          <p:cNvPr id="151" name="Group 150">
            <a:extLst>
              <a:ext uri="{FF2B5EF4-FFF2-40B4-BE49-F238E27FC236}">
                <a16:creationId xmlns:a16="http://schemas.microsoft.com/office/drawing/2014/main" id="{65E8C853-59EA-4FCB-BB4E-1B0AEEA408E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152" name="Straight Connector 151">
              <a:extLst>
                <a:ext uri="{FF2B5EF4-FFF2-40B4-BE49-F238E27FC236}">
                  <a16:creationId xmlns:a16="http://schemas.microsoft.com/office/drawing/2014/main" id="{C58D8A51-1FB2-4FA0-A860-D57179B52AF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3" name="Straight Connector 152">
              <a:extLst>
                <a:ext uri="{FF2B5EF4-FFF2-40B4-BE49-F238E27FC236}">
                  <a16:creationId xmlns:a16="http://schemas.microsoft.com/office/drawing/2014/main" id="{75C2F33D-5361-48D8-899D-50A713699D5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4" name="Straight Connector 153">
              <a:extLst>
                <a:ext uri="{FF2B5EF4-FFF2-40B4-BE49-F238E27FC236}">
                  <a16:creationId xmlns:a16="http://schemas.microsoft.com/office/drawing/2014/main" id="{30608EC6-04A0-4D53-B4C8-57F06AF1417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5" name="Straight Connector 154">
              <a:extLst>
                <a:ext uri="{FF2B5EF4-FFF2-40B4-BE49-F238E27FC236}">
                  <a16:creationId xmlns:a16="http://schemas.microsoft.com/office/drawing/2014/main" id="{C9C42FEC-C8F1-465B-900B-C7F552326DE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6" name="Straight Connector 155">
              <a:extLst>
                <a:ext uri="{FF2B5EF4-FFF2-40B4-BE49-F238E27FC236}">
                  <a16:creationId xmlns:a16="http://schemas.microsoft.com/office/drawing/2014/main" id="{84CDCA4C-0922-4330-AF15-394E8C6DDE1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26699462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88089-940B-4B56-A007-A39179122FC8}"/>
              </a:ext>
            </a:extLst>
          </p:cNvPr>
          <p:cNvSpPr>
            <a:spLocks noGrp="1"/>
          </p:cNvSpPr>
          <p:nvPr>
            <p:ph type="title"/>
          </p:nvPr>
        </p:nvSpPr>
        <p:spPr/>
        <p:txBody>
          <a:bodyPr/>
          <a:lstStyle/>
          <a:p>
            <a:r>
              <a:rPr lang="en-US" dirty="0">
                <a:cs typeface="Calibri Light"/>
              </a:rPr>
              <a:t>Meeting adjourned @ 7:05PM</a:t>
            </a:r>
            <a:br>
              <a:rPr lang="en-US" dirty="0">
                <a:cs typeface="Calibri Light"/>
              </a:rPr>
            </a:br>
            <a:r>
              <a:rPr lang="en-US" dirty="0">
                <a:cs typeface="Calibri Light"/>
              </a:rPr>
              <a:t>                 Thanks</a:t>
            </a:r>
            <a:endParaRPr lang="en-US" dirty="0"/>
          </a:p>
        </p:txBody>
      </p:sp>
      <p:sp>
        <p:nvSpPr>
          <p:cNvPr id="3" name="Content Placeholder 2">
            <a:extLst>
              <a:ext uri="{FF2B5EF4-FFF2-40B4-BE49-F238E27FC236}">
                <a16:creationId xmlns:a16="http://schemas.microsoft.com/office/drawing/2014/main" id="{1E10BC79-011D-4525-8274-BBED893DF520}"/>
              </a:ext>
            </a:extLst>
          </p:cNvPr>
          <p:cNvSpPr>
            <a:spLocks noGrp="1"/>
          </p:cNvSpPr>
          <p:nvPr>
            <p:ph idx="1"/>
          </p:nvPr>
        </p:nvSpPr>
        <p:spPr/>
        <p:txBody>
          <a:bodyPr vert="horz" lIns="0" tIns="45720" rIns="0" bIns="45720" rtlCol="0" anchor="t">
            <a:normAutofit/>
          </a:bodyPr>
          <a:lstStyle/>
          <a:p>
            <a:r>
              <a:rPr lang="en-US">
                <a:ea typeface="+mn-lt"/>
                <a:cs typeface="+mn-lt"/>
              </a:rPr>
              <a:t>   </a:t>
            </a:r>
          </a:p>
        </p:txBody>
      </p:sp>
    </p:spTree>
    <p:extLst>
      <p:ext uri="{BB962C8B-B14F-4D97-AF65-F5344CB8AC3E}">
        <p14:creationId xmlns:p14="http://schemas.microsoft.com/office/powerpoint/2010/main" val="39872979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E9F8AD66-CC09-4C8D-94EE-932C3785BDF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20" name="Straight Connector 19">
              <a:extLst>
                <a:ext uri="{FF2B5EF4-FFF2-40B4-BE49-F238E27FC236}">
                  <a16:creationId xmlns:a16="http://schemas.microsoft.com/office/drawing/2014/main" id="{EE364623-3F66-4AAD-94F8-C053CD4F139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07E37E17-44F9-4E44-8F2F-0E873C68EE9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DD327A4D-ADCE-482F-9F55-3B64D197ACC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E600A8AB-CDF2-4E93-92C8-2CCB8230B42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3F8EE76C-974C-43A5-806B-47687FCB9B9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useBgFill="1">
        <p:nvSpPr>
          <p:cNvPr id="26" name="Rectangle 25">
            <a:extLst>
              <a:ext uri="{FF2B5EF4-FFF2-40B4-BE49-F238E27FC236}">
                <a16:creationId xmlns:a16="http://schemas.microsoft.com/office/drawing/2014/main" id="{CB67C462-E59B-4144-AD18-57E43BA64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3">
            <a:extLst>
              <a:ext uri="{FF2B5EF4-FFF2-40B4-BE49-F238E27FC236}">
                <a16:creationId xmlns:a16="http://schemas.microsoft.com/office/drawing/2014/main" id="{A98F0BBB-9221-4B9D-A719-4AA989124E5E}"/>
              </a:ext>
            </a:extLst>
          </p:cNvPr>
          <p:cNvSpPr>
            <a:spLocks noGrp="1"/>
          </p:cNvSpPr>
          <p:nvPr>
            <p:ph type="title"/>
          </p:nvPr>
        </p:nvSpPr>
        <p:spPr>
          <a:xfrm>
            <a:off x="7532710" y="620722"/>
            <a:ext cx="3518748" cy="1142462"/>
          </a:xfrm>
        </p:spPr>
        <p:txBody>
          <a:bodyPr vert="horz" lIns="91440" tIns="45720" rIns="91440" bIns="45720" rtlCol="0" anchor="b">
            <a:normAutofit/>
          </a:bodyPr>
          <a:lstStyle/>
          <a:p>
            <a:r>
              <a:rPr lang="en-US" sz="2800"/>
              <a:t>Chloe Huynh</a:t>
            </a:r>
          </a:p>
        </p:txBody>
      </p:sp>
      <p:sp>
        <p:nvSpPr>
          <p:cNvPr id="28" name="Snip Diagonal Corner Rectangle 24">
            <a:extLst>
              <a:ext uri="{FF2B5EF4-FFF2-40B4-BE49-F238E27FC236}">
                <a16:creationId xmlns:a16="http://schemas.microsoft.com/office/drawing/2014/main" id="{4D13A3DE-C04A-4777-9292-EA421D1EDE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90" y="620722"/>
            <a:ext cx="6575496" cy="5286838"/>
          </a:xfrm>
          <a:prstGeom prst="snip2DiagRect">
            <a:avLst>
              <a:gd name="adj1" fmla="val 10787"/>
              <a:gd name="adj2" fmla="val 0"/>
            </a:avLst>
          </a:prstGeom>
          <a:solidFill>
            <a:schemeClr val="tx1"/>
          </a:solidFill>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0" name="Freeform 20">
            <a:extLst>
              <a:ext uri="{FF2B5EF4-FFF2-40B4-BE49-F238E27FC236}">
                <a16:creationId xmlns:a16="http://schemas.microsoft.com/office/drawing/2014/main" id="{3E2B7BAB-D8D8-407E-ABF9-562FE089E7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6716" y="786117"/>
            <a:ext cx="3311118" cy="1859119"/>
          </a:xfrm>
          <a:custGeom>
            <a:avLst/>
            <a:gdLst>
              <a:gd name="connsiteX0" fmla="*/ 534609 w 3311118"/>
              <a:gd name="connsiteY0" fmla="*/ 0 h 1859119"/>
              <a:gd name="connsiteX1" fmla="*/ 3311118 w 3311118"/>
              <a:gd name="connsiteY1" fmla="*/ 0 h 1859119"/>
              <a:gd name="connsiteX2" fmla="*/ 3311118 w 3311118"/>
              <a:gd name="connsiteY2" fmla="*/ 1859119 h 1859119"/>
              <a:gd name="connsiteX3" fmla="*/ 0 w 3311118"/>
              <a:gd name="connsiteY3" fmla="*/ 1859119 h 1859119"/>
              <a:gd name="connsiteX4" fmla="*/ 0 w 3311118"/>
              <a:gd name="connsiteY4" fmla="*/ 534609 h 1859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1118" h="1859119">
                <a:moveTo>
                  <a:pt x="534609" y="0"/>
                </a:moveTo>
                <a:lnTo>
                  <a:pt x="3311118" y="0"/>
                </a:lnTo>
                <a:lnTo>
                  <a:pt x="3311118" y="1859119"/>
                </a:lnTo>
                <a:lnTo>
                  <a:pt x="0" y="1859119"/>
                </a:lnTo>
                <a:lnTo>
                  <a:pt x="0" y="534609"/>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Content Placeholder 6">
            <a:extLst>
              <a:ext uri="{FF2B5EF4-FFF2-40B4-BE49-F238E27FC236}">
                <a16:creationId xmlns:a16="http://schemas.microsoft.com/office/drawing/2014/main" id="{6AE3CB95-1C9B-49A9-BA9F-4A39C0335379}"/>
              </a:ext>
            </a:extLst>
          </p:cNvPr>
          <p:cNvPicPr>
            <a:picLocks noGrp="1" noChangeAspect="1"/>
          </p:cNvPicPr>
          <p:nvPr>
            <p:ph sz="half" idx="2"/>
          </p:nvPr>
        </p:nvPicPr>
        <p:blipFill rotWithShape="1">
          <a:blip r:embed="rId2"/>
          <a:stretch/>
        </p:blipFill>
        <p:spPr>
          <a:xfrm>
            <a:off x="806853" y="3450732"/>
            <a:ext cx="3302666" cy="1651333"/>
          </a:xfrm>
          <a:prstGeom prst="rect">
            <a:avLst/>
          </a:prstGeom>
          <a:noFill/>
        </p:spPr>
      </p:pic>
      <p:pic>
        <p:nvPicPr>
          <p:cNvPr id="10" name="Content Placeholder 9" descr="A baby sleeping in a car&#10;&#10;Description automatically generated with medium confidence">
            <a:extLst>
              <a:ext uri="{FF2B5EF4-FFF2-40B4-BE49-F238E27FC236}">
                <a16:creationId xmlns:a16="http://schemas.microsoft.com/office/drawing/2014/main" id="{45C89BF6-EE2E-4192-B11D-A1FC63511458}"/>
              </a:ext>
            </a:extLst>
          </p:cNvPr>
          <p:cNvPicPr>
            <a:picLocks noChangeAspect="1"/>
          </p:cNvPicPr>
          <p:nvPr/>
        </p:nvPicPr>
        <p:blipFill rotWithShape="1">
          <a:blip r:embed="rId3">
            <a:extLst>
              <a:ext uri="{28A0092B-C50C-407E-A947-70E740481C1C}">
                <a14:useLocalDpi xmlns:a14="http://schemas.microsoft.com/office/drawing/2010/main" val="0"/>
              </a:ext>
            </a:extLst>
          </a:blip>
          <a:stretch/>
        </p:blipFill>
        <p:spPr>
          <a:xfrm>
            <a:off x="4491056" y="786770"/>
            <a:ext cx="2315893" cy="3087858"/>
          </a:xfrm>
          <a:prstGeom prst="rect">
            <a:avLst/>
          </a:prstGeom>
          <a:noFill/>
        </p:spPr>
      </p:pic>
      <p:sp useBgFill="1">
        <p:nvSpPr>
          <p:cNvPr id="32" name="Freeform 21">
            <a:extLst>
              <a:ext uri="{FF2B5EF4-FFF2-40B4-BE49-F238E27FC236}">
                <a16:creationId xmlns:a16="http://schemas.microsoft.com/office/drawing/2014/main" id="{013887E5-9D8F-4B85-A11D-8760ADB78E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53580" y="4052378"/>
            <a:ext cx="2790845" cy="1702145"/>
          </a:xfrm>
          <a:custGeom>
            <a:avLst/>
            <a:gdLst>
              <a:gd name="connsiteX0" fmla="*/ 0 w 2790845"/>
              <a:gd name="connsiteY0" fmla="*/ 0 h 1702145"/>
              <a:gd name="connsiteX1" fmla="*/ 2790845 w 2790845"/>
              <a:gd name="connsiteY1" fmla="*/ 0 h 1702145"/>
              <a:gd name="connsiteX2" fmla="*/ 2790845 w 2790845"/>
              <a:gd name="connsiteY2" fmla="*/ 1167536 h 1702145"/>
              <a:gd name="connsiteX3" fmla="*/ 2256236 w 2790845"/>
              <a:gd name="connsiteY3" fmla="*/ 1702145 h 1702145"/>
              <a:gd name="connsiteX4" fmla="*/ 0 w 2790845"/>
              <a:gd name="connsiteY4" fmla="*/ 1702145 h 17021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0845" h="1702145">
                <a:moveTo>
                  <a:pt x="0" y="0"/>
                </a:moveTo>
                <a:lnTo>
                  <a:pt x="2790845" y="0"/>
                </a:lnTo>
                <a:lnTo>
                  <a:pt x="2790845" y="1167536"/>
                </a:lnTo>
                <a:lnTo>
                  <a:pt x="2256236" y="1702145"/>
                </a:lnTo>
                <a:lnTo>
                  <a:pt x="0" y="170214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Footer Placeholder 2">
            <a:extLst>
              <a:ext uri="{FF2B5EF4-FFF2-40B4-BE49-F238E27FC236}">
                <a16:creationId xmlns:a16="http://schemas.microsoft.com/office/drawing/2014/main" id="{FEE23263-242B-439C-A82C-AEDC191C9A29}"/>
              </a:ext>
            </a:extLst>
          </p:cNvPr>
          <p:cNvSpPr>
            <a:spLocks noGrp="1"/>
          </p:cNvSpPr>
          <p:nvPr>
            <p:ph type="ftr" sz="quarter" idx="11"/>
          </p:nvPr>
        </p:nvSpPr>
        <p:spPr>
          <a:xfrm>
            <a:off x="684212" y="6172200"/>
            <a:ext cx="7543800" cy="365125"/>
          </a:xfrm>
        </p:spPr>
        <p:txBody>
          <a:bodyPr vert="horz" lIns="91440" tIns="45720" rIns="91440" bIns="45720" rtlCol="0" anchor="t">
            <a:normAutofit/>
          </a:bodyPr>
          <a:lstStyle/>
          <a:p>
            <a:pPr>
              <a:spcAft>
                <a:spcPts val="600"/>
              </a:spcAft>
            </a:pPr>
            <a:r>
              <a:rPr lang="en-US" b="0" i="0" kern="1200">
                <a:solidFill>
                  <a:schemeClr val="bg2">
                    <a:lumMod val="50000"/>
                  </a:schemeClr>
                </a:solidFill>
                <a:effectLst/>
                <a:latin typeface="+mn-lt"/>
                <a:ea typeface="+mn-ea"/>
                <a:cs typeface="+mn-cs"/>
              </a:rPr>
              <a:t>© 2020 The Permanente Medical Group</a:t>
            </a:r>
          </a:p>
        </p:txBody>
      </p:sp>
      <p:sp>
        <p:nvSpPr>
          <p:cNvPr id="2" name="Slide Number Placeholder 1">
            <a:extLst>
              <a:ext uri="{FF2B5EF4-FFF2-40B4-BE49-F238E27FC236}">
                <a16:creationId xmlns:a16="http://schemas.microsoft.com/office/drawing/2014/main" id="{F2B05DF6-212B-4E23-BB83-B6486901A441}"/>
              </a:ext>
            </a:extLst>
          </p:cNvPr>
          <p:cNvSpPr>
            <a:spLocks noGrp="1"/>
          </p:cNvSpPr>
          <p:nvPr>
            <p:ph type="sldNum" sz="quarter" idx="12"/>
          </p:nvPr>
        </p:nvSpPr>
        <p:spPr>
          <a:xfrm>
            <a:off x="10363200" y="5578475"/>
            <a:ext cx="1142245" cy="669925"/>
          </a:xfrm>
        </p:spPr>
        <p:txBody>
          <a:bodyPr vert="horz" lIns="91440" tIns="45720" rIns="91440" bIns="45720" rtlCol="0" anchor="b">
            <a:normAutofit/>
          </a:bodyPr>
          <a:lstStyle/>
          <a:p>
            <a:pPr>
              <a:spcAft>
                <a:spcPts val="600"/>
              </a:spcAft>
            </a:pPr>
            <a:fld id="{06B54077-DDC4-8645-A9B4-3523D661A7EA}" type="slidenum">
              <a:rPr lang="en-US" smtClean="0"/>
              <a:pPr>
                <a:spcAft>
                  <a:spcPts val="600"/>
                </a:spcAft>
              </a:pPr>
              <a:t>6</a:t>
            </a:fld>
            <a:endParaRPr lang="en-US"/>
          </a:p>
        </p:txBody>
      </p:sp>
      <p:grpSp>
        <p:nvGrpSpPr>
          <p:cNvPr id="34" name="Group 33">
            <a:extLst>
              <a:ext uri="{FF2B5EF4-FFF2-40B4-BE49-F238E27FC236}">
                <a16:creationId xmlns:a16="http://schemas.microsoft.com/office/drawing/2014/main" id="{515B5366-9EA9-49E4-858D-1BBBA301D3C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35" name="Straight Connector 34">
              <a:extLst>
                <a:ext uri="{FF2B5EF4-FFF2-40B4-BE49-F238E27FC236}">
                  <a16:creationId xmlns:a16="http://schemas.microsoft.com/office/drawing/2014/main" id="{8E7DFC48-610D-4AC7-BF94-4BAE867760A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0A69B914-AEA8-48D6-A643-58EA3412A45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16A0AF1D-2F06-4064-AC56-DEC62AB9DB3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E178D931-0D06-4152-A0B9-118EC6CC62A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AA0ED45E-F75A-47B6-8EDC-F4205D02AFA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16" name="Content Placeholder 15">
            <a:extLst>
              <a:ext uri="{FF2B5EF4-FFF2-40B4-BE49-F238E27FC236}">
                <a16:creationId xmlns:a16="http://schemas.microsoft.com/office/drawing/2014/main" id="{77B43E26-8ED8-4676-9040-99C87D79490B}"/>
              </a:ext>
            </a:extLst>
          </p:cNvPr>
          <p:cNvSpPr>
            <a:spLocks noGrp="1"/>
          </p:cNvSpPr>
          <p:nvPr>
            <p:ph sz="half" idx="1"/>
          </p:nvPr>
        </p:nvSpPr>
        <p:spPr>
          <a:xfrm>
            <a:off x="7532710" y="1822448"/>
            <a:ext cx="3872576" cy="3663951"/>
          </a:xfrm>
        </p:spPr>
        <p:txBody>
          <a:bodyPr vert="horz" lIns="91440" tIns="45720" rIns="91440" bIns="45720" rtlCol="0" anchor="t">
            <a:normAutofit/>
          </a:bodyPr>
          <a:lstStyle/>
          <a:p>
            <a:endParaRPr lang="en-US" sz="1400"/>
          </a:p>
        </p:txBody>
      </p:sp>
    </p:spTree>
    <p:extLst>
      <p:ext uri="{BB962C8B-B14F-4D97-AF65-F5344CB8AC3E}">
        <p14:creationId xmlns:p14="http://schemas.microsoft.com/office/powerpoint/2010/main" val="17058862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8FD48FB1-66D8-4676-B0AA-C139A1DB78D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F033F5AE-6728-4F19-8DED-658E674B31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82C7D74A-18BA-4709-A808-44E8815C443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B5164A3F-1561-4039-8185-AB0EEB713EA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2A35DB53-42BE-460E-9CA1-1294C98463C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useBgFill="1">
        <p:nvSpPr>
          <p:cNvPr id="20" name="Rectangle 19">
            <a:extLst>
              <a:ext uri="{FF2B5EF4-FFF2-40B4-BE49-F238E27FC236}">
                <a16:creationId xmlns:a16="http://schemas.microsoft.com/office/drawing/2014/main" id="{58A973E8-C2D4-4C81-8ADE-C5C021A615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EA86D8A-FC5F-487F-A247-ED9AD0D9B8B0}"/>
              </a:ext>
            </a:extLst>
          </p:cNvPr>
          <p:cNvSpPr>
            <a:spLocks noGrp="1"/>
          </p:cNvSpPr>
          <p:nvPr>
            <p:ph type="title"/>
          </p:nvPr>
        </p:nvSpPr>
        <p:spPr>
          <a:xfrm>
            <a:off x="665641" y="4473679"/>
            <a:ext cx="9552558" cy="1233251"/>
          </a:xfrm>
        </p:spPr>
        <p:txBody>
          <a:bodyPr vert="horz" lIns="91440" tIns="45720" rIns="91440" bIns="45720" rtlCol="0" anchor="b">
            <a:normAutofit/>
          </a:bodyPr>
          <a:lstStyle/>
          <a:p>
            <a:r>
              <a:rPr lang="en-US" sz="4800"/>
              <a:t>Physician Recognition</a:t>
            </a:r>
          </a:p>
        </p:txBody>
      </p:sp>
      <p:sp>
        <p:nvSpPr>
          <p:cNvPr id="3" name="Footer Placeholder 2">
            <a:extLst>
              <a:ext uri="{FF2B5EF4-FFF2-40B4-BE49-F238E27FC236}">
                <a16:creationId xmlns:a16="http://schemas.microsoft.com/office/drawing/2014/main" id="{D48736A4-EC42-40F3-B127-A0F47B929146}"/>
              </a:ext>
            </a:extLst>
          </p:cNvPr>
          <p:cNvSpPr>
            <a:spLocks noGrp="1"/>
          </p:cNvSpPr>
          <p:nvPr>
            <p:ph type="ftr" sz="quarter" idx="11"/>
          </p:nvPr>
        </p:nvSpPr>
        <p:spPr>
          <a:xfrm>
            <a:off x="684212" y="6172200"/>
            <a:ext cx="7543800" cy="365125"/>
          </a:xfrm>
        </p:spPr>
        <p:txBody>
          <a:bodyPr vert="horz" lIns="91440" tIns="45720" rIns="91440" bIns="45720" rtlCol="0" anchor="t">
            <a:normAutofit/>
          </a:bodyPr>
          <a:lstStyle/>
          <a:p>
            <a:pPr marR="0" lvl="0" indent="0" fontAlgn="auto">
              <a:spcBef>
                <a:spcPct val="50000"/>
              </a:spcBef>
              <a:spcAft>
                <a:spcPct val="40000"/>
              </a:spcAft>
              <a:buClr>
                <a:srgbClr val="009CBD"/>
              </a:buClr>
              <a:buSzTx/>
              <a:buFontTx/>
              <a:buNone/>
              <a:tabLst/>
              <a:defRPr/>
            </a:pPr>
            <a:r>
              <a:rPr kumimoji="0" lang="en-US" b="0" i="0" u="none" strike="noStrike" kern="1200" cap="none" spc="0" normalizeH="0" baseline="0" noProof="0">
                <a:ln>
                  <a:noFill/>
                </a:ln>
                <a:solidFill>
                  <a:schemeClr val="bg2">
                    <a:lumMod val="50000"/>
                  </a:schemeClr>
                </a:solidFill>
                <a:effectLst/>
                <a:uLnTx/>
                <a:uFillTx/>
                <a:latin typeface="+mn-lt"/>
                <a:ea typeface="+mn-ea"/>
                <a:cs typeface="+mn-cs"/>
              </a:rPr>
              <a:t>© 2021 The Permanente Medical Group</a:t>
            </a:r>
          </a:p>
        </p:txBody>
      </p:sp>
      <p:sp>
        <p:nvSpPr>
          <p:cNvPr id="4" name="Slide Number Placeholder 3">
            <a:extLst>
              <a:ext uri="{FF2B5EF4-FFF2-40B4-BE49-F238E27FC236}">
                <a16:creationId xmlns:a16="http://schemas.microsoft.com/office/drawing/2014/main" id="{FCC6CD4C-6BA2-4545-B275-CA660EB093D4}"/>
              </a:ext>
            </a:extLst>
          </p:cNvPr>
          <p:cNvSpPr>
            <a:spLocks noGrp="1"/>
          </p:cNvSpPr>
          <p:nvPr>
            <p:ph type="sldNum" sz="quarter" idx="12"/>
          </p:nvPr>
        </p:nvSpPr>
        <p:spPr>
          <a:xfrm>
            <a:off x="10363200" y="5578475"/>
            <a:ext cx="1142245" cy="669925"/>
          </a:xfrm>
        </p:spPr>
        <p:txBody>
          <a:bodyPr vert="horz" lIns="91440" tIns="45720" rIns="91440" bIns="45720" rtlCol="0" anchor="b">
            <a:normAutofit/>
          </a:bodyPr>
          <a:lstStyle/>
          <a:p>
            <a:pPr marR="0" lvl="0" indent="0" fontAlgn="auto">
              <a:spcBef>
                <a:spcPts val="0"/>
              </a:spcBef>
              <a:spcAft>
                <a:spcPts val="600"/>
              </a:spcAft>
              <a:buClrTx/>
              <a:buSzTx/>
              <a:buFontTx/>
              <a:buNone/>
              <a:tabLst/>
              <a:defRPr/>
            </a:pPr>
            <a:fld id="{596267AD-9F74-48D6-B119-B1FC434C053C}" type="slidenum">
              <a:rPr kumimoji="0" lang="en-US" u="none" strike="noStrike" cap="none" spc="0" normalizeH="0" baseline="0" noProof="0" smtClean="0">
                <a:ln>
                  <a:noFill/>
                </a:ln>
                <a:uLnTx/>
                <a:uFillTx/>
              </a:rPr>
              <a:pPr marR="0" lvl="0" indent="0" fontAlgn="auto">
                <a:spcBef>
                  <a:spcPts val="0"/>
                </a:spcBef>
                <a:spcAft>
                  <a:spcPts val="600"/>
                </a:spcAft>
                <a:buClrTx/>
                <a:buSzTx/>
                <a:buFontTx/>
                <a:buNone/>
                <a:tabLst/>
                <a:defRPr/>
              </a:pPr>
              <a:t>7</a:t>
            </a:fld>
            <a:endParaRPr kumimoji="0" lang="en-US" u="none" strike="noStrike" cap="none" spc="0" normalizeH="0" baseline="0" noProof="0">
              <a:ln>
                <a:noFill/>
              </a:ln>
              <a:uLnTx/>
              <a:uFillTx/>
            </a:endParaRPr>
          </a:p>
        </p:txBody>
      </p:sp>
      <p:grpSp>
        <p:nvGrpSpPr>
          <p:cNvPr id="22" name="Group 21">
            <a:extLst>
              <a:ext uri="{FF2B5EF4-FFF2-40B4-BE49-F238E27FC236}">
                <a16:creationId xmlns:a16="http://schemas.microsoft.com/office/drawing/2014/main" id="{A08E251A-5371-4E82-A0F3-2CA0C15AB0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23" name="Straight Connector 22">
              <a:extLst>
                <a:ext uri="{FF2B5EF4-FFF2-40B4-BE49-F238E27FC236}">
                  <a16:creationId xmlns:a16="http://schemas.microsoft.com/office/drawing/2014/main" id="{D31AC21F-237B-4CA8-BC96-29F3607FABE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9959094C-A1B3-4AD4-9AAE-0FCDDD79842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D5EC0EFA-8A7F-4299-A623-3EE741461BA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965D7216-F9AF-42BE-99AD-1904DEF69CB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CDE3349B-AD7F-48C8-9300-D81D694367B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9" name="Snip Diagonal Corner Rectangle 12">
            <a:extLst>
              <a:ext uri="{FF2B5EF4-FFF2-40B4-BE49-F238E27FC236}">
                <a16:creationId xmlns:a16="http://schemas.microsoft.com/office/drawing/2014/main" id="{E05CABE9-5E7C-4773-BFCD-24B199FA1A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2251" y="690851"/>
            <a:ext cx="9615670" cy="3607302"/>
          </a:xfrm>
          <a:prstGeom prst="snip2DiagRect">
            <a:avLst>
              <a:gd name="adj1" fmla="val 12305"/>
              <a:gd name="adj2" fmla="val 0"/>
            </a:avLst>
          </a:prstGeom>
          <a:solidFill>
            <a:schemeClr val="tx1"/>
          </a:solidFill>
          <a:ln>
            <a:solidFill>
              <a:srgbClr val="FFFFFF">
                <a:alpha val="40000"/>
              </a:srgbClr>
            </a:solid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02954654-CD7A-4006-8622-61EE267CAFB0}"/>
              </a:ext>
            </a:extLst>
          </p:cNvPr>
          <p:cNvPicPr>
            <a:picLocks noChangeAspect="1"/>
          </p:cNvPicPr>
          <p:nvPr/>
        </p:nvPicPr>
        <p:blipFill rotWithShape="1">
          <a:blip r:embed="rId2"/>
          <a:srcRect t="14375" r="1" b="13555"/>
          <a:stretch/>
        </p:blipFill>
        <p:spPr>
          <a:xfrm>
            <a:off x="834934" y="854087"/>
            <a:ext cx="9290304" cy="3280831"/>
          </a:xfrm>
          <a:custGeom>
            <a:avLst/>
            <a:gdLst/>
            <a:ahLst/>
            <a:cxnLst/>
            <a:rect l="l" t="t" r="r" b="b"/>
            <a:pathLst>
              <a:path w="9290304" h="3280831">
                <a:moveTo>
                  <a:pt x="402071" y="0"/>
                </a:moveTo>
                <a:lnTo>
                  <a:pt x="9290304" y="0"/>
                </a:lnTo>
                <a:lnTo>
                  <a:pt x="9290304" y="2876895"/>
                </a:lnTo>
                <a:lnTo>
                  <a:pt x="8886368" y="3280831"/>
                </a:lnTo>
                <a:lnTo>
                  <a:pt x="0" y="3280831"/>
                </a:lnTo>
                <a:lnTo>
                  <a:pt x="0" y="402071"/>
                </a:lnTo>
                <a:close/>
              </a:path>
            </a:pathLst>
          </a:custGeom>
          <a:noFill/>
        </p:spPr>
      </p:pic>
    </p:spTree>
    <p:extLst>
      <p:ext uri="{BB962C8B-B14F-4D97-AF65-F5344CB8AC3E}">
        <p14:creationId xmlns:p14="http://schemas.microsoft.com/office/powerpoint/2010/main" val="990000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1">
                <a:tint val="97000"/>
                <a:hueMod val="92000"/>
                <a:satMod val="169000"/>
                <a:lumMod val="164000"/>
              </a:schemeClr>
            </a:gs>
            <a:gs pos="100000">
              <a:schemeClr val="bg1">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8" name="Snip Diagonal Corner Rectangle 6">
            <a:extLst>
              <a:ext uri="{FF2B5EF4-FFF2-40B4-BE49-F238E27FC236}">
                <a16:creationId xmlns:a16="http://schemas.microsoft.com/office/drawing/2014/main" id="{AD2D45C7-2E37-44FD-AC77-116CD14B9E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25" y="2"/>
            <a:ext cx="12191075" cy="6857998"/>
          </a:xfrm>
          <a:prstGeom prst="rect">
            <a:avLst/>
          </a:prstGeom>
          <a:ln>
            <a:noFill/>
          </a:ln>
        </p:spPr>
        <p:style>
          <a:lnRef idx="2">
            <a:schemeClr val="accent2"/>
          </a:lnRef>
          <a:fillRef idx="1002">
            <a:schemeClr val="dk2"/>
          </a:fillRef>
          <a:effectRef idx="0">
            <a:schemeClr val="accent2"/>
          </a:effectRef>
          <a:fontRef idx="minor">
            <a:schemeClr val="dk1"/>
          </a:fontRef>
        </p:style>
        <p:txBody>
          <a:bodyPr wrap="square" rtlCol="0" anchor="ctr">
            <a:noAutofit/>
          </a:bodyPr>
          <a:lstStyle/>
          <a:p>
            <a:pPr algn="ctr"/>
            <a:endParaRPr lang="en-US"/>
          </a:p>
        </p:txBody>
      </p:sp>
      <p:sp useBgFill="1">
        <p:nvSpPr>
          <p:cNvPr id="10" name="Snip Single Corner Rectangle 17">
            <a:extLst>
              <a:ext uri="{FF2B5EF4-FFF2-40B4-BE49-F238E27FC236}">
                <a16:creationId xmlns:a16="http://schemas.microsoft.com/office/drawing/2014/main" id="{1FF88480-2CF1-4C54-8CE3-2CA9CD9FF8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12188825" cy="6857999"/>
          </a:xfrm>
          <a:prstGeom prst="snip1Rect">
            <a:avLst>
              <a:gd name="adj" fmla="val 50000"/>
            </a:avLst>
          </a:prstGeom>
          <a:ln>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85E53858-6D62-41CD-BA0F-5F462383D251}"/>
              </a:ext>
            </a:extLst>
          </p:cNvPr>
          <p:cNvSpPr>
            <a:spLocks noGrp="1"/>
          </p:cNvSpPr>
          <p:nvPr>
            <p:ph type="title"/>
          </p:nvPr>
        </p:nvSpPr>
        <p:spPr>
          <a:xfrm>
            <a:off x="684212" y="5217909"/>
            <a:ext cx="8534400" cy="776490"/>
          </a:xfrm>
        </p:spPr>
        <p:txBody>
          <a:bodyPr>
            <a:normAutofit/>
          </a:bodyPr>
          <a:lstStyle/>
          <a:p>
            <a:r>
              <a:rPr lang="en-US" sz="3200" dirty="0">
                <a:solidFill>
                  <a:schemeClr val="tx2"/>
                </a:solidFill>
              </a:rPr>
              <a:t>Dr </a:t>
            </a:r>
            <a:r>
              <a:rPr lang="en-US" sz="3200" dirty="0" err="1">
                <a:solidFill>
                  <a:schemeClr val="tx2"/>
                </a:solidFill>
              </a:rPr>
              <a:t>sherfong</a:t>
            </a:r>
            <a:r>
              <a:rPr lang="en-US" sz="3200" dirty="0">
                <a:solidFill>
                  <a:schemeClr val="tx2"/>
                </a:solidFill>
              </a:rPr>
              <a:t> gee</a:t>
            </a:r>
          </a:p>
        </p:txBody>
      </p:sp>
      <p:sp>
        <p:nvSpPr>
          <p:cNvPr id="3" name="Content Placeholder 2">
            <a:extLst>
              <a:ext uri="{FF2B5EF4-FFF2-40B4-BE49-F238E27FC236}">
                <a16:creationId xmlns:a16="http://schemas.microsoft.com/office/drawing/2014/main" id="{DE8F83F0-C2CD-419E-A051-1B921329FAAB}"/>
              </a:ext>
            </a:extLst>
          </p:cNvPr>
          <p:cNvSpPr>
            <a:spLocks noGrp="1"/>
          </p:cNvSpPr>
          <p:nvPr>
            <p:ph idx="1"/>
          </p:nvPr>
        </p:nvSpPr>
        <p:spPr>
          <a:xfrm>
            <a:off x="684212" y="685800"/>
            <a:ext cx="8534400" cy="3615267"/>
          </a:xfrm>
        </p:spPr>
        <p:txBody>
          <a:bodyPr>
            <a:normAutofit/>
          </a:bodyPr>
          <a:lstStyle/>
          <a:p>
            <a:endParaRPr lang="en-US">
              <a:solidFill>
                <a:schemeClr val="tx1"/>
              </a:solidFill>
            </a:endParaRPr>
          </a:p>
          <a:p>
            <a:pPr>
              <a:buClr>
                <a:srgbClr val="FFFFFF"/>
              </a:buClr>
            </a:pPr>
            <a:r>
              <a:rPr lang="en-US">
                <a:solidFill>
                  <a:schemeClr val="tx1"/>
                </a:solidFill>
                <a:latin typeface="Californian FB"/>
                <a:ea typeface="+mn-lt"/>
                <a:cs typeface="+mn-lt"/>
              </a:rPr>
              <a:t>Wanted to thank and recognize </a:t>
            </a:r>
            <a:r>
              <a:rPr lang="en-US" err="1">
                <a:solidFill>
                  <a:schemeClr val="tx1"/>
                </a:solidFill>
                <a:latin typeface="Californian FB"/>
                <a:ea typeface="+mn-lt"/>
                <a:cs typeface="+mn-lt"/>
              </a:rPr>
              <a:t>Sherfong</a:t>
            </a:r>
            <a:r>
              <a:rPr lang="en-US">
                <a:solidFill>
                  <a:schemeClr val="tx1"/>
                </a:solidFill>
                <a:latin typeface="Californian FB"/>
                <a:ea typeface="+mn-lt"/>
                <a:cs typeface="+mn-lt"/>
              </a:rPr>
              <a:t> for doing a paracentesis  for me late in the day! I asked her around 3:30 and she graciously offered her help. </a:t>
            </a:r>
            <a:endParaRPr lang="en-US">
              <a:solidFill>
                <a:schemeClr val="tx1"/>
              </a:solidFill>
              <a:latin typeface="Californian FB"/>
            </a:endParaRPr>
          </a:p>
          <a:p>
            <a:pPr>
              <a:buClr>
                <a:srgbClr val="FFFFFF"/>
              </a:buClr>
            </a:pPr>
            <a:r>
              <a:rPr lang="en-US">
                <a:solidFill>
                  <a:schemeClr val="tx1"/>
                </a:solidFill>
                <a:latin typeface="Californian FB"/>
                <a:ea typeface="+mn-lt"/>
                <a:cs typeface="+mn-lt"/>
              </a:rPr>
              <a:t>Thank you so much </a:t>
            </a:r>
            <a:r>
              <a:rPr lang="en-US" err="1">
                <a:solidFill>
                  <a:schemeClr val="tx1"/>
                </a:solidFill>
                <a:latin typeface="Californian FB"/>
                <a:ea typeface="+mn-lt"/>
                <a:cs typeface="+mn-lt"/>
              </a:rPr>
              <a:t>Sherfong</a:t>
            </a:r>
            <a:r>
              <a:rPr lang="en-US">
                <a:solidFill>
                  <a:schemeClr val="tx1"/>
                </a:solidFill>
                <a:latin typeface="Californian FB"/>
                <a:ea typeface="+mn-lt"/>
                <a:cs typeface="+mn-lt"/>
              </a:rPr>
              <a:t> for staying late on a long weekend to help me. </a:t>
            </a:r>
            <a:endParaRPr lang="en-US">
              <a:solidFill>
                <a:schemeClr val="tx1"/>
              </a:solidFill>
              <a:latin typeface="Californian FB"/>
            </a:endParaRPr>
          </a:p>
          <a:p>
            <a:pPr>
              <a:buClr>
                <a:srgbClr val="FFFFFF"/>
              </a:buClr>
            </a:pPr>
            <a:r>
              <a:rPr lang="en-US">
                <a:solidFill>
                  <a:schemeClr val="tx1"/>
                </a:solidFill>
                <a:latin typeface="Californian FB"/>
                <a:ea typeface="+mn-lt"/>
                <a:cs typeface="+mn-lt"/>
              </a:rPr>
              <a:t>Anima </a:t>
            </a:r>
            <a:endParaRPr lang="en-US">
              <a:solidFill>
                <a:schemeClr val="tx1"/>
              </a:solidFill>
              <a:latin typeface="Californian FB"/>
            </a:endParaRPr>
          </a:p>
        </p:txBody>
      </p:sp>
    </p:spTree>
    <p:extLst>
      <p:ext uri="{BB962C8B-B14F-4D97-AF65-F5344CB8AC3E}">
        <p14:creationId xmlns:p14="http://schemas.microsoft.com/office/powerpoint/2010/main" val="3431993743"/>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1">
                <a:tint val="97000"/>
                <a:hueMod val="92000"/>
                <a:satMod val="169000"/>
                <a:lumMod val="164000"/>
              </a:schemeClr>
            </a:gs>
            <a:gs pos="100000">
              <a:schemeClr val="bg1">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8" name="Snip Diagonal Corner Rectangle 6">
            <a:extLst>
              <a:ext uri="{FF2B5EF4-FFF2-40B4-BE49-F238E27FC236}">
                <a16:creationId xmlns:a16="http://schemas.microsoft.com/office/drawing/2014/main" id="{AD2D45C7-2E37-44FD-AC77-116CD14B9E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25" y="2"/>
            <a:ext cx="12191075" cy="6857998"/>
          </a:xfrm>
          <a:prstGeom prst="rect">
            <a:avLst/>
          </a:prstGeom>
          <a:ln>
            <a:noFill/>
          </a:ln>
        </p:spPr>
        <p:style>
          <a:lnRef idx="2">
            <a:schemeClr val="accent2"/>
          </a:lnRef>
          <a:fillRef idx="1002">
            <a:schemeClr val="dk2"/>
          </a:fillRef>
          <a:effectRef idx="0">
            <a:schemeClr val="accent2"/>
          </a:effectRef>
          <a:fontRef idx="minor">
            <a:schemeClr val="dk1"/>
          </a:fontRef>
        </p:style>
        <p:txBody>
          <a:bodyPr wrap="square" rtlCol="0" anchor="ctr">
            <a:noAutofit/>
          </a:bodyPr>
          <a:lstStyle/>
          <a:p>
            <a:pPr algn="ctr"/>
            <a:endParaRPr lang="en-US"/>
          </a:p>
        </p:txBody>
      </p:sp>
      <p:sp useBgFill="1">
        <p:nvSpPr>
          <p:cNvPr id="10" name="Snip Single Corner Rectangle 17">
            <a:extLst>
              <a:ext uri="{FF2B5EF4-FFF2-40B4-BE49-F238E27FC236}">
                <a16:creationId xmlns:a16="http://schemas.microsoft.com/office/drawing/2014/main" id="{1FF88480-2CF1-4C54-8CE3-2CA9CD9FF8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12188825" cy="6857999"/>
          </a:xfrm>
          <a:prstGeom prst="snip1Rect">
            <a:avLst>
              <a:gd name="adj" fmla="val 50000"/>
            </a:avLst>
          </a:prstGeom>
          <a:ln>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9855D84E-5E0E-4161-80BF-1EB9EA52DC83}"/>
              </a:ext>
            </a:extLst>
          </p:cNvPr>
          <p:cNvSpPr>
            <a:spLocks noGrp="1"/>
          </p:cNvSpPr>
          <p:nvPr>
            <p:ph type="title"/>
          </p:nvPr>
        </p:nvSpPr>
        <p:spPr>
          <a:xfrm>
            <a:off x="778480" y="5814939"/>
            <a:ext cx="8534400" cy="776491"/>
          </a:xfrm>
        </p:spPr>
        <p:txBody>
          <a:bodyPr>
            <a:normAutofit/>
          </a:bodyPr>
          <a:lstStyle/>
          <a:p>
            <a:r>
              <a:rPr lang="en-US" sz="4000" dirty="0">
                <a:solidFill>
                  <a:schemeClr val="tx2"/>
                </a:solidFill>
              </a:rPr>
              <a:t>Dr Douglas Boakye</a:t>
            </a:r>
          </a:p>
        </p:txBody>
      </p:sp>
      <p:sp>
        <p:nvSpPr>
          <p:cNvPr id="3" name="Content Placeholder 2">
            <a:extLst>
              <a:ext uri="{FF2B5EF4-FFF2-40B4-BE49-F238E27FC236}">
                <a16:creationId xmlns:a16="http://schemas.microsoft.com/office/drawing/2014/main" id="{823A5A17-D0F7-4CE1-B988-45F2CD99A640}"/>
              </a:ext>
            </a:extLst>
          </p:cNvPr>
          <p:cNvSpPr>
            <a:spLocks noGrp="1"/>
          </p:cNvSpPr>
          <p:nvPr>
            <p:ph idx="1"/>
          </p:nvPr>
        </p:nvSpPr>
        <p:spPr>
          <a:xfrm>
            <a:off x="685723" y="242963"/>
            <a:ext cx="8620812" cy="4997865"/>
          </a:xfrm>
        </p:spPr>
        <p:txBody>
          <a:bodyPr vert="horz" lIns="91440" tIns="45720" rIns="91440" bIns="45720" rtlCol="0" anchor="ctr">
            <a:noAutofit/>
          </a:bodyPr>
          <a:lstStyle/>
          <a:p>
            <a:pPr>
              <a:lnSpc>
                <a:spcPct val="90000"/>
              </a:lnSpc>
            </a:pPr>
            <a:r>
              <a:rPr lang="en-US">
                <a:solidFill>
                  <a:schemeClr val="tx1"/>
                </a:solidFill>
                <a:latin typeface="Californian FB"/>
                <a:ea typeface="+mn-lt"/>
                <a:cs typeface="+mn-lt"/>
              </a:rPr>
              <a:t>I want to acknowledge Dr. Boakye for his attentiveness to a </a:t>
            </a:r>
            <a:r>
              <a:rPr lang="en-US" err="1">
                <a:solidFill>
                  <a:schemeClr val="tx1"/>
                </a:solidFill>
                <a:latin typeface="Californian FB"/>
                <a:ea typeface="+mn-lt"/>
                <a:cs typeface="+mn-lt"/>
              </a:rPr>
              <a:t>pt</a:t>
            </a:r>
            <a:r>
              <a:rPr lang="en-US">
                <a:solidFill>
                  <a:schemeClr val="tx1"/>
                </a:solidFill>
                <a:latin typeface="Californian FB"/>
                <a:ea typeface="+mn-lt"/>
                <a:cs typeface="+mn-lt"/>
              </a:rPr>
              <a:t>/family. </a:t>
            </a:r>
            <a:endParaRPr lang="en-US">
              <a:solidFill>
                <a:schemeClr val="tx1"/>
              </a:solidFill>
              <a:latin typeface="Californian FB"/>
            </a:endParaRPr>
          </a:p>
          <a:p>
            <a:pPr>
              <a:lnSpc>
                <a:spcPct val="90000"/>
              </a:lnSpc>
              <a:buClr>
                <a:srgbClr val="FFFFFF"/>
              </a:buClr>
            </a:pPr>
            <a:r>
              <a:rPr lang="en-US">
                <a:solidFill>
                  <a:schemeClr val="tx1"/>
                </a:solidFill>
                <a:latin typeface="Californian FB"/>
                <a:ea typeface="+mn-lt"/>
                <a:cs typeface="+mn-lt"/>
              </a:rPr>
              <a:t>This family questioned an early discharge.  However, it was unfortunate that while </a:t>
            </a:r>
            <a:r>
              <a:rPr lang="en-US" err="1">
                <a:solidFill>
                  <a:schemeClr val="tx1"/>
                </a:solidFill>
                <a:latin typeface="Californian FB"/>
                <a:ea typeface="+mn-lt"/>
                <a:cs typeface="+mn-lt"/>
              </a:rPr>
              <a:t>pt</a:t>
            </a:r>
            <a:r>
              <a:rPr lang="en-US">
                <a:solidFill>
                  <a:schemeClr val="tx1"/>
                </a:solidFill>
                <a:latin typeface="Californian FB"/>
                <a:ea typeface="+mn-lt"/>
                <a:cs typeface="+mn-lt"/>
              </a:rPr>
              <a:t> was well @discharge, he experienced a temp later after arriving home and had to return to ER. </a:t>
            </a:r>
            <a:endParaRPr lang="en-US">
              <a:solidFill>
                <a:schemeClr val="tx1"/>
              </a:solidFill>
              <a:latin typeface="Californian FB"/>
            </a:endParaRPr>
          </a:p>
          <a:p>
            <a:pPr>
              <a:lnSpc>
                <a:spcPct val="90000"/>
              </a:lnSpc>
              <a:buClr>
                <a:srgbClr val="FFFFFF"/>
              </a:buClr>
            </a:pPr>
            <a:r>
              <a:rPr lang="en-US">
                <a:solidFill>
                  <a:schemeClr val="tx1"/>
                </a:solidFill>
                <a:latin typeface="Californian FB"/>
                <a:ea typeface="+mn-lt"/>
                <a:cs typeface="+mn-lt"/>
              </a:rPr>
              <a:t>In speaking with Dr. Boakye about the family’s concerns, he shared with me that prior to discharge, he’d had actually sat with patient and fed him his breakfast.  Dr. Boakye also happily agreed to check in with the </a:t>
            </a:r>
            <a:r>
              <a:rPr lang="en-US" err="1">
                <a:solidFill>
                  <a:schemeClr val="tx1"/>
                </a:solidFill>
                <a:latin typeface="Californian FB"/>
                <a:ea typeface="+mn-lt"/>
                <a:cs typeface="+mn-lt"/>
              </a:rPr>
              <a:t>dtr</a:t>
            </a:r>
            <a:r>
              <a:rPr lang="en-US">
                <a:solidFill>
                  <a:schemeClr val="tx1"/>
                </a:solidFill>
                <a:latin typeface="Californian FB"/>
                <a:ea typeface="+mn-lt"/>
                <a:cs typeface="+mn-lt"/>
              </a:rPr>
              <a:t> to discuss this prior discharge. </a:t>
            </a:r>
            <a:endParaRPr lang="en-US">
              <a:solidFill>
                <a:schemeClr val="tx1"/>
              </a:solidFill>
              <a:latin typeface="Californian FB"/>
            </a:endParaRPr>
          </a:p>
          <a:p>
            <a:pPr>
              <a:lnSpc>
                <a:spcPct val="90000"/>
              </a:lnSpc>
              <a:buClr>
                <a:srgbClr val="FFFFFF"/>
              </a:buClr>
            </a:pPr>
            <a:r>
              <a:rPr lang="en-US">
                <a:solidFill>
                  <a:schemeClr val="tx1"/>
                </a:solidFill>
                <a:latin typeface="Californian FB"/>
                <a:ea typeface="+mn-lt"/>
                <a:cs typeface="+mn-lt"/>
              </a:rPr>
              <a:t>I want to bring attention to Dr. Boakye’s compassion and caring manner in these trying times. </a:t>
            </a:r>
            <a:endParaRPr lang="en-US">
              <a:solidFill>
                <a:schemeClr val="tx1"/>
              </a:solidFill>
              <a:latin typeface="Californian FB"/>
            </a:endParaRPr>
          </a:p>
          <a:p>
            <a:pPr>
              <a:lnSpc>
                <a:spcPct val="90000"/>
              </a:lnSpc>
              <a:buClr>
                <a:srgbClr val="FFFFFF"/>
              </a:buClr>
            </a:pPr>
            <a:r>
              <a:rPr lang="en-US">
                <a:solidFill>
                  <a:schemeClr val="tx1"/>
                </a:solidFill>
                <a:latin typeface="Californian FB"/>
                <a:ea typeface="+mn-lt"/>
                <a:cs typeface="+mn-lt"/>
              </a:rPr>
              <a:t>His manner of treating every </a:t>
            </a:r>
            <a:r>
              <a:rPr lang="en-US" err="1">
                <a:solidFill>
                  <a:schemeClr val="tx1"/>
                </a:solidFill>
                <a:latin typeface="Californian FB"/>
                <a:ea typeface="+mn-lt"/>
                <a:cs typeface="+mn-lt"/>
              </a:rPr>
              <a:t>pt</a:t>
            </a:r>
            <a:r>
              <a:rPr lang="en-US">
                <a:solidFill>
                  <a:schemeClr val="tx1"/>
                </a:solidFill>
                <a:latin typeface="Californian FB"/>
                <a:ea typeface="+mn-lt"/>
                <a:cs typeface="+mn-lt"/>
              </a:rPr>
              <a:t> as if they are his family goes a long way! </a:t>
            </a:r>
            <a:endParaRPr lang="en-US">
              <a:solidFill>
                <a:schemeClr val="tx1"/>
              </a:solidFill>
              <a:latin typeface="Californian FB"/>
            </a:endParaRPr>
          </a:p>
          <a:p>
            <a:pPr>
              <a:lnSpc>
                <a:spcPct val="90000"/>
              </a:lnSpc>
              <a:buClr>
                <a:srgbClr val="FFFFFF"/>
              </a:buClr>
            </a:pPr>
            <a:r>
              <a:rPr lang="en-US">
                <a:solidFill>
                  <a:schemeClr val="tx1"/>
                </a:solidFill>
                <a:latin typeface="Californian FB"/>
                <a:ea typeface="+mn-lt"/>
                <a:cs typeface="+mn-lt"/>
              </a:rPr>
              <a:t>Patients and their families really appreciate the exceptional experience. </a:t>
            </a:r>
            <a:endParaRPr lang="en-US">
              <a:solidFill>
                <a:schemeClr val="tx1"/>
              </a:solidFill>
              <a:latin typeface="Californian FB"/>
            </a:endParaRPr>
          </a:p>
          <a:p>
            <a:pPr>
              <a:lnSpc>
                <a:spcPct val="90000"/>
              </a:lnSpc>
              <a:buClr>
                <a:srgbClr val="FFFFFF"/>
              </a:buClr>
            </a:pPr>
            <a:r>
              <a:rPr lang="en-US">
                <a:solidFill>
                  <a:schemeClr val="tx1"/>
                </a:solidFill>
                <a:latin typeface="Californian FB"/>
                <a:ea typeface="+mn-lt"/>
                <a:cs typeface="+mn-lt"/>
              </a:rPr>
              <a:t>Sincerely, Anita </a:t>
            </a:r>
            <a:endParaRPr lang="en-US">
              <a:solidFill>
                <a:schemeClr val="tx1"/>
              </a:solidFill>
              <a:latin typeface="Californian FB"/>
            </a:endParaRPr>
          </a:p>
        </p:txBody>
      </p:sp>
    </p:spTree>
    <p:extLst>
      <p:ext uri="{BB962C8B-B14F-4D97-AF65-F5344CB8AC3E}">
        <p14:creationId xmlns:p14="http://schemas.microsoft.com/office/powerpoint/2010/main" val="393130728"/>
      </p:ext>
    </p:extLst>
  </p:cSld>
  <p:clrMapOvr>
    <a:overrideClrMapping bg1="lt1" tx1="dk1" bg2="lt2" tx2="dk2" accent1="accent1" accent2="accent2" accent3="accent3" accent4="accent4" accent5="accent5" accent6="accent6" hlink="hlink" folHlink="folHlink"/>
  </p:clrMapOvr>
</p:sld>
</file>

<file path=ppt/theme/_rels/theme5.xml.rels><?xml version="1.0" encoding="UTF-8" standalone="yes"?>
<Relationships xmlns="http://schemas.openxmlformats.org/package/2006/relationships"><Relationship Id="rId1" Type="http://schemas.openxmlformats.org/officeDocument/2006/relationships/image" Target="../media/image6.jpeg"/></Relationships>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1_Light-Color Titles TPMG">
  <a:themeElements>
    <a:clrScheme name="PMG 2018">
      <a:dk1>
        <a:srgbClr val="003B71"/>
      </a:dk1>
      <a:lt1>
        <a:srgbClr val="FFFFFF"/>
      </a:lt1>
      <a:dk2>
        <a:srgbClr val="00558C"/>
      </a:dk2>
      <a:lt2>
        <a:srgbClr val="92CCF0"/>
      </a:lt2>
      <a:accent1>
        <a:srgbClr val="003B71"/>
      </a:accent1>
      <a:accent2>
        <a:srgbClr val="009CBD"/>
      </a:accent2>
      <a:accent3>
        <a:srgbClr val="7BD3CF"/>
      </a:accent3>
      <a:accent4>
        <a:srgbClr val="0078B3"/>
      </a:accent4>
      <a:accent5>
        <a:srgbClr val="40C1AC"/>
      </a:accent5>
      <a:accent6>
        <a:srgbClr val="A3D751"/>
      </a:accent6>
      <a:hlink>
        <a:srgbClr val="0078B3"/>
      </a:hlink>
      <a:folHlink>
        <a:srgbClr val="00558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4"/>
        </a:solidFill>
        <a:ln>
          <a:noFill/>
        </a:ln>
      </a:spPr>
      <a:bodyPr rtlCol="0" anchor="t" anchorCtr="0"/>
      <a:lstStyle>
        <a:defPPr algn="l">
          <a:defRPr smtClean="0"/>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defRPr smtClean="0">
            <a:solidFill>
              <a:schemeClr val="bg1"/>
            </a:solidFill>
          </a:defRPr>
        </a:defPPr>
      </a:lstStyle>
    </a:txDef>
  </a:objectDefaults>
  <a:extraClrSchemeLst/>
  <a:extLst>
    <a:ext uri="{05A4C25C-085E-4340-85A3-A5531E510DB2}">
      <thm15:themeFamily xmlns:thm15="http://schemas.microsoft.com/office/thememl/2012/main" name="TPMG_PPt" id="{68D7FBDD-46AB-4EF3-9246-3CD3D48376CF}" vid="{739CE35A-A4D6-4627-A9E6-8E0AE1C1E5A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AE495D1A612A549A118DCA7ED9BF6A8" ma:contentTypeVersion="10" ma:contentTypeDescription="Create a new document." ma:contentTypeScope="" ma:versionID="22555709d9e6e09c9e7ef1eb88cccf68">
  <xsd:schema xmlns:xsd="http://www.w3.org/2001/XMLSchema" xmlns:xs="http://www.w3.org/2001/XMLSchema" xmlns:p="http://schemas.microsoft.com/office/2006/metadata/properties" xmlns:ns2="1c093a52-7d08-4af6-8fa8-47e53121759f" xmlns:ns3="7dfc96f1-a222-4356-8a97-4b346c860eeb" targetNamespace="http://schemas.microsoft.com/office/2006/metadata/properties" ma:root="true" ma:fieldsID="09e63bd088e9bdcd91c73a7d1d3a5c52" ns2:_="" ns3:_="">
    <xsd:import namespace="1c093a52-7d08-4af6-8fa8-47e53121759f"/>
    <xsd:import namespace="7dfc96f1-a222-4356-8a97-4b346c860ee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c093a52-7d08-4af6-8fa8-47e5312175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dfc96f1-a222-4356-8a97-4b346c860ee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7dfc96f1-a222-4356-8a97-4b346c860eeb">
      <UserInfo>
        <DisplayName>Chizoba R. Nwosu</DisplayName>
        <AccountId>17</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6A0789B-2D46-4530-9BDD-F179D8279C1E}">
  <ds:schemaRefs>
    <ds:schemaRef ds:uri="1c093a52-7d08-4af6-8fa8-47e53121759f"/>
    <ds:schemaRef ds:uri="7dfc96f1-a222-4356-8a97-4b346c860ee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44D16FB9-55A3-45C5-B5C6-328B6D7F256A}">
  <ds:schemaRefs>
    <ds:schemaRef ds:uri="1c093a52-7d08-4af6-8fa8-47e53121759f"/>
    <ds:schemaRef ds:uri="7dfc96f1-a222-4356-8a97-4b346c860ee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8787AF7D-16D1-409E-AFCA-6CBF0F5A895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50</Slides>
  <Notes>0</Notes>
  <HiddenSlides>1</HiddenSlides>
  <ScaleCrop>false</ScaleCrop>
  <HeadingPairs>
    <vt:vector size="4" baseType="variant">
      <vt:variant>
        <vt:lpstr>Theme</vt:lpstr>
      </vt:variant>
      <vt:variant>
        <vt:i4>8</vt:i4>
      </vt:variant>
      <vt:variant>
        <vt:lpstr>Slide Titles</vt:lpstr>
      </vt:variant>
      <vt:variant>
        <vt:i4>50</vt:i4>
      </vt:variant>
    </vt:vector>
  </HeadingPairs>
  <TitlesOfParts>
    <vt:vector size="58" baseType="lpstr">
      <vt:lpstr>Slice</vt:lpstr>
      <vt:lpstr>1_Light-Color Titles TPMG</vt:lpstr>
      <vt:lpstr>Office Theme</vt:lpstr>
      <vt:lpstr>Office Theme</vt:lpstr>
      <vt:lpstr>Integral</vt:lpstr>
      <vt:lpstr>Office Theme</vt:lpstr>
      <vt:lpstr>1_office theme</vt:lpstr>
      <vt:lpstr>Retrospect</vt:lpstr>
      <vt:lpstr>HBS Department Updates  Monday Sept 27, 2021</vt:lpstr>
      <vt:lpstr>Speaking Up &amp; Caring Moments</vt:lpstr>
      <vt:lpstr>Celebrations</vt:lpstr>
      <vt:lpstr>September Birthdays </vt:lpstr>
      <vt:lpstr>HBS Family Additions</vt:lpstr>
      <vt:lpstr>Chloe Huynh</vt:lpstr>
      <vt:lpstr>Physician Recognition</vt:lpstr>
      <vt:lpstr>Dr sherfong gee</vt:lpstr>
      <vt:lpstr>Dr Douglas Boakye</vt:lpstr>
      <vt:lpstr>Dr Abhijan Banerjee</vt:lpstr>
      <vt:lpstr>Dr Mark Andre</vt:lpstr>
      <vt:lpstr>New HBS Pool Providers</vt:lpstr>
      <vt:lpstr>HBS Updates </vt:lpstr>
      <vt:lpstr>Voice of the Physicians</vt:lpstr>
      <vt:lpstr>HBS Dept. Meeting Update Dr Nwosu</vt:lpstr>
      <vt:lpstr>Request from Nursing to HBS</vt:lpstr>
      <vt:lpstr>Medical Subspecialty Liaisons</vt:lpstr>
      <vt:lpstr>Patient Distribution Board</vt:lpstr>
      <vt:lpstr>Challenges with Daily Operations</vt:lpstr>
      <vt:lpstr>Proposals</vt:lpstr>
      <vt:lpstr>Conclusion</vt:lpstr>
      <vt:lpstr>Management of Peripartum COVID Patients</vt:lpstr>
      <vt:lpstr>Agenda</vt:lpstr>
      <vt:lpstr>Confirmed COVID Positive and GA&gt;20 weeks</vt:lpstr>
      <vt:lpstr>  PUI pending result of COVID Test and GA&gt;20 weeks </vt:lpstr>
      <vt:lpstr>   PUI pending result of COVID Test and GA &lt;20 weeks </vt:lpstr>
      <vt:lpstr>agreement between OBGYN and HBS : managing HOSPITALIZED pregnant patients. </vt:lpstr>
      <vt:lpstr>PowerPoint Presentation</vt:lpstr>
      <vt:lpstr>Medication safety</vt:lpstr>
      <vt:lpstr>PowerPoint Presentation</vt:lpstr>
      <vt:lpstr>  Thanks    Q &amp; A </vt:lpstr>
      <vt:lpstr>DTL Updates</vt:lpstr>
      <vt:lpstr>PowerPoint Presentation</vt:lpstr>
      <vt:lpstr>PowerPoint Presentation</vt:lpstr>
      <vt:lpstr>PowerPoint Presentation</vt:lpstr>
      <vt:lpstr>PowerPoint Presentation</vt:lpstr>
      <vt:lpstr>Chart Chat Admin Features</vt:lpstr>
      <vt:lpstr>PowerPoint Presentation</vt:lpstr>
      <vt:lpstr>PowerPoint Presentation</vt:lpstr>
      <vt:lpstr>PowerPoint Presentation</vt:lpstr>
      <vt:lpstr>See Results Quickly from Outside Organizations</vt:lpstr>
      <vt:lpstr>HBS Department Meeting Dr Sean Shargh</vt:lpstr>
      <vt:lpstr>Agenda</vt:lpstr>
      <vt:lpstr>ECT for inpatients in FRE </vt:lpstr>
      <vt:lpstr>Clozapine Orderset</vt:lpstr>
      <vt:lpstr>MPU Upgrade Workflow - reminder</vt:lpstr>
      <vt:lpstr>ED Boarder Crosscover Workflow</vt:lpstr>
      <vt:lpstr>PowerPoint Presentation</vt:lpstr>
      <vt:lpstr>Pfizer Booster Shots</vt:lpstr>
      <vt:lpstr>Meeting adjourned @ 7:05PM                  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HBS Department Meeting</dc:title>
  <dc:creator>Silvia A Barajas</dc:creator>
  <cp:revision>107</cp:revision>
  <dcterms:created xsi:type="dcterms:W3CDTF">2021-02-22T21:57:51Z</dcterms:created>
  <dcterms:modified xsi:type="dcterms:W3CDTF">2021-10-08T00:43:51Z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0x0101004AE495D1A612A549A118DCA7ED9BF6A8</vt:lpwstr>
  </property>
</Properties>
</file>